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61" r:id="rId6"/>
  </p:sldMasterIdLst>
  <p:notesMasterIdLst>
    <p:notesMasterId r:id="rId19"/>
  </p:notesMasterIdLst>
  <p:handoutMasterIdLst>
    <p:handoutMasterId r:id="rId20"/>
  </p:handoutMasterIdLst>
  <p:sldIdLst>
    <p:sldId id="336" r:id="rId7"/>
    <p:sldId id="520" r:id="rId8"/>
    <p:sldId id="260" r:id="rId9"/>
    <p:sldId id="341" r:id="rId10"/>
    <p:sldId id="259" r:id="rId11"/>
    <p:sldId id="263" r:id="rId12"/>
    <p:sldId id="337" r:id="rId13"/>
    <p:sldId id="261" r:id="rId14"/>
    <p:sldId id="338" r:id="rId15"/>
    <p:sldId id="262" r:id="rId16"/>
    <p:sldId id="339" r:id="rId17"/>
    <p:sldId id="340" r:id="rId18"/>
  </p:sldIdLst>
  <p:sldSz cx="12188825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F7555751-FCCB-47CC-8DC3-B26AF406DDDE}">
          <p14:sldIdLst>
            <p14:sldId id="336"/>
            <p14:sldId id="520"/>
            <p14:sldId id="260"/>
            <p14:sldId id="341"/>
            <p14:sldId id="259"/>
            <p14:sldId id="263"/>
            <p14:sldId id="337"/>
            <p14:sldId id="261"/>
            <p14:sldId id="338"/>
            <p14:sldId id="262"/>
            <p14:sldId id="339"/>
            <p14:sldId id="340"/>
          </p14:sldIdLst>
        </p14:section>
        <p14:section name="Sezione senza titolo" id="{5DD11B7A-024E-4BC5-8463-91E5F0519403}">
          <p14:sldIdLst/>
        </p14:section>
      </p14:sectionLst>
    </p:ext>
    <p:ext uri="{EFAFB233-063F-42B5-8137-9DF3F51BA10A}">
      <p15:sldGuideLst xmlns:p15="http://schemas.microsoft.com/office/powerpoint/2012/main">
        <p15:guide id="1" pos="437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Stile medio 3 - 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2676" autoAdjust="0"/>
  </p:normalViewPr>
  <p:slideViewPr>
    <p:cSldViewPr>
      <p:cViewPr varScale="1">
        <p:scale>
          <a:sx n="119" d="100"/>
          <a:sy n="119" d="100"/>
        </p:scale>
        <p:origin x="872" y="184"/>
      </p:cViewPr>
      <p:guideLst>
        <p:guide pos="43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9" d="100"/>
          <a:sy n="49" d="100"/>
        </p:scale>
        <p:origin x="205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C351C-60CF-B74B-B66B-E0CBCE9B3270}" type="doc">
      <dgm:prSet loTypeId="urn:microsoft.com/office/officeart/2005/8/layout/venn2" loCatId="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2171A838-C2D2-FA42-9D31-08BE92CF0B08}">
      <dgm:prSet phldrT="[Testo]" custT="1"/>
      <dgm:spPr/>
      <dgm:t>
        <a:bodyPr/>
        <a:lstStyle/>
        <a:p>
          <a:pPr algn="ctr"/>
          <a:r>
            <a:rPr lang="it-IT" sz="2800" dirty="0"/>
            <a:t>Aspetto organizzativo </a:t>
          </a:r>
        </a:p>
      </dgm:t>
    </dgm:pt>
    <dgm:pt modelId="{04FA2BDD-9F6A-8F41-8647-1E095C61A0EE}" type="parTrans" cxnId="{2A47396F-ADB1-4F4F-899F-4C29F899EDFA}">
      <dgm:prSet/>
      <dgm:spPr/>
      <dgm:t>
        <a:bodyPr/>
        <a:lstStyle/>
        <a:p>
          <a:pPr algn="ctr"/>
          <a:endParaRPr lang="it-IT"/>
        </a:p>
      </dgm:t>
    </dgm:pt>
    <dgm:pt modelId="{9CECB671-8AC9-DF45-B8DB-C3104C7DD3D7}" type="sibTrans" cxnId="{2A47396F-ADB1-4F4F-899F-4C29F899EDFA}">
      <dgm:prSet/>
      <dgm:spPr/>
      <dgm:t>
        <a:bodyPr/>
        <a:lstStyle/>
        <a:p>
          <a:pPr algn="ctr"/>
          <a:endParaRPr lang="it-IT"/>
        </a:p>
      </dgm:t>
    </dgm:pt>
    <dgm:pt modelId="{6D9A78CD-BF8B-DC4E-8F85-58289E35BD82}">
      <dgm:prSet phldrT="[Testo]" custT="1"/>
      <dgm:spPr/>
      <dgm:t>
        <a:bodyPr/>
        <a:lstStyle/>
        <a:p>
          <a:pPr algn="ctr"/>
          <a:r>
            <a:rPr lang="it-IT" sz="2800" dirty="0"/>
            <a:t>Dotazione di personale </a:t>
          </a:r>
        </a:p>
      </dgm:t>
    </dgm:pt>
    <dgm:pt modelId="{5D51A31B-80A9-5249-B66D-0D9D27038696}" type="parTrans" cxnId="{43A50424-6327-C84A-87AB-83FD92D766F1}">
      <dgm:prSet/>
      <dgm:spPr/>
      <dgm:t>
        <a:bodyPr/>
        <a:lstStyle/>
        <a:p>
          <a:pPr algn="ctr"/>
          <a:endParaRPr lang="it-IT"/>
        </a:p>
      </dgm:t>
    </dgm:pt>
    <dgm:pt modelId="{01AE2DDD-174F-B348-AE28-D2634B6DCCE5}" type="sibTrans" cxnId="{43A50424-6327-C84A-87AB-83FD92D766F1}">
      <dgm:prSet/>
      <dgm:spPr/>
      <dgm:t>
        <a:bodyPr/>
        <a:lstStyle/>
        <a:p>
          <a:pPr algn="ctr"/>
          <a:endParaRPr lang="it-IT"/>
        </a:p>
      </dgm:t>
    </dgm:pt>
    <dgm:pt modelId="{F7EDBCBD-B1D9-1D49-B480-4AC59F884741}">
      <dgm:prSet phldrT="[Testo]" custT="1"/>
      <dgm:spPr/>
      <dgm:t>
        <a:bodyPr/>
        <a:lstStyle/>
        <a:p>
          <a:pPr algn="ctr"/>
          <a:r>
            <a:rPr lang="it-IT" sz="2800" dirty="0"/>
            <a:t>Formalizzazione ufficio di Piano</a:t>
          </a:r>
        </a:p>
      </dgm:t>
    </dgm:pt>
    <dgm:pt modelId="{EC936883-2766-E441-882C-0FE36E5DF874}" type="parTrans" cxnId="{7073FE04-FB2E-BE47-99BB-D09C328406E3}">
      <dgm:prSet/>
      <dgm:spPr/>
      <dgm:t>
        <a:bodyPr/>
        <a:lstStyle/>
        <a:p>
          <a:pPr algn="ctr"/>
          <a:endParaRPr lang="it-IT"/>
        </a:p>
      </dgm:t>
    </dgm:pt>
    <dgm:pt modelId="{E57E7634-FC81-174D-A0E3-F63CA68A623B}" type="sibTrans" cxnId="{7073FE04-FB2E-BE47-99BB-D09C328406E3}">
      <dgm:prSet/>
      <dgm:spPr/>
      <dgm:t>
        <a:bodyPr/>
        <a:lstStyle/>
        <a:p>
          <a:pPr algn="ctr"/>
          <a:endParaRPr lang="it-IT"/>
        </a:p>
      </dgm:t>
    </dgm:pt>
    <dgm:pt modelId="{E2380B14-357C-A042-BC36-09C4DAEA022B}" type="pres">
      <dgm:prSet presAssocID="{C3CC351C-60CF-B74B-B66B-E0CBCE9B3270}" presName="Name0" presStyleCnt="0">
        <dgm:presLayoutVars>
          <dgm:chMax val="7"/>
          <dgm:resizeHandles val="exact"/>
        </dgm:presLayoutVars>
      </dgm:prSet>
      <dgm:spPr/>
    </dgm:pt>
    <dgm:pt modelId="{DE90F0EF-5995-6D4D-91B2-E187440E18F7}" type="pres">
      <dgm:prSet presAssocID="{C3CC351C-60CF-B74B-B66B-E0CBCE9B3270}" presName="comp1" presStyleCnt="0"/>
      <dgm:spPr/>
    </dgm:pt>
    <dgm:pt modelId="{212D971D-C7CF-6F42-969F-212C89451AC7}" type="pres">
      <dgm:prSet presAssocID="{C3CC351C-60CF-B74B-B66B-E0CBCE9B3270}" presName="circle1" presStyleLbl="node1" presStyleIdx="0" presStyleCnt="3" custScaleX="135183"/>
      <dgm:spPr/>
    </dgm:pt>
    <dgm:pt modelId="{FD14BDBA-B4D4-A24E-8DD8-A00AD6733E53}" type="pres">
      <dgm:prSet presAssocID="{C3CC351C-60CF-B74B-B66B-E0CBCE9B3270}" presName="c1text" presStyleLbl="node1" presStyleIdx="0" presStyleCnt="3">
        <dgm:presLayoutVars>
          <dgm:bulletEnabled val="1"/>
        </dgm:presLayoutVars>
      </dgm:prSet>
      <dgm:spPr/>
    </dgm:pt>
    <dgm:pt modelId="{0A79A5EC-4123-424A-81EF-70C2F1933059}" type="pres">
      <dgm:prSet presAssocID="{C3CC351C-60CF-B74B-B66B-E0CBCE9B3270}" presName="comp2" presStyleCnt="0"/>
      <dgm:spPr/>
    </dgm:pt>
    <dgm:pt modelId="{FFDF10CD-3AF5-4248-9309-A2B72D5A3261}" type="pres">
      <dgm:prSet presAssocID="{C3CC351C-60CF-B74B-B66B-E0CBCE9B3270}" presName="circle2" presStyleLbl="node1" presStyleIdx="1" presStyleCnt="3" custScaleX="128251" custScaleY="107031"/>
      <dgm:spPr/>
    </dgm:pt>
    <dgm:pt modelId="{2A3F775D-1A30-C948-A101-BA6E8A13932A}" type="pres">
      <dgm:prSet presAssocID="{C3CC351C-60CF-B74B-B66B-E0CBCE9B3270}" presName="c2text" presStyleLbl="node1" presStyleIdx="1" presStyleCnt="3">
        <dgm:presLayoutVars>
          <dgm:bulletEnabled val="1"/>
        </dgm:presLayoutVars>
      </dgm:prSet>
      <dgm:spPr/>
    </dgm:pt>
    <dgm:pt modelId="{3A986D16-E108-DD48-95D3-0950DCBA4568}" type="pres">
      <dgm:prSet presAssocID="{C3CC351C-60CF-B74B-B66B-E0CBCE9B3270}" presName="comp3" presStyleCnt="0"/>
      <dgm:spPr/>
    </dgm:pt>
    <dgm:pt modelId="{F134495D-14F2-4D43-8F1E-C96E4924AA57}" type="pres">
      <dgm:prSet presAssocID="{C3CC351C-60CF-B74B-B66B-E0CBCE9B3270}" presName="circle3" presStyleLbl="node1" presStyleIdx="2" presStyleCnt="3" custScaleX="161015" custScaleY="106631" custLinFactNeighborX="-496"/>
      <dgm:spPr/>
    </dgm:pt>
    <dgm:pt modelId="{5ECDBF41-C86A-3B44-B232-69080288ED51}" type="pres">
      <dgm:prSet presAssocID="{C3CC351C-60CF-B74B-B66B-E0CBCE9B3270}" presName="c3text" presStyleLbl="node1" presStyleIdx="2" presStyleCnt="3">
        <dgm:presLayoutVars>
          <dgm:bulletEnabled val="1"/>
        </dgm:presLayoutVars>
      </dgm:prSet>
      <dgm:spPr/>
    </dgm:pt>
  </dgm:ptLst>
  <dgm:cxnLst>
    <dgm:cxn modelId="{7073FE04-FB2E-BE47-99BB-D09C328406E3}" srcId="{C3CC351C-60CF-B74B-B66B-E0CBCE9B3270}" destId="{F7EDBCBD-B1D9-1D49-B480-4AC59F884741}" srcOrd="2" destOrd="0" parTransId="{EC936883-2766-E441-882C-0FE36E5DF874}" sibTransId="{E57E7634-FC81-174D-A0E3-F63CA68A623B}"/>
    <dgm:cxn modelId="{1E505D1D-21D8-B04A-935B-F00A0ECE2BBB}" type="presOf" srcId="{2171A838-C2D2-FA42-9D31-08BE92CF0B08}" destId="{212D971D-C7CF-6F42-969F-212C89451AC7}" srcOrd="0" destOrd="0" presId="urn:microsoft.com/office/officeart/2005/8/layout/venn2"/>
    <dgm:cxn modelId="{43A50424-6327-C84A-87AB-83FD92D766F1}" srcId="{C3CC351C-60CF-B74B-B66B-E0CBCE9B3270}" destId="{6D9A78CD-BF8B-DC4E-8F85-58289E35BD82}" srcOrd="1" destOrd="0" parTransId="{5D51A31B-80A9-5249-B66D-0D9D27038696}" sibTransId="{01AE2DDD-174F-B348-AE28-D2634B6DCCE5}"/>
    <dgm:cxn modelId="{BCA71B28-8207-2442-8618-3E238296DCBD}" type="presOf" srcId="{F7EDBCBD-B1D9-1D49-B480-4AC59F884741}" destId="{5ECDBF41-C86A-3B44-B232-69080288ED51}" srcOrd="1" destOrd="0" presId="urn:microsoft.com/office/officeart/2005/8/layout/venn2"/>
    <dgm:cxn modelId="{1CA4A52D-6856-914F-BF3C-1E02FF710448}" type="presOf" srcId="{6D9A78CD-BF8B-DC4E-8F85-58289E35BD82}" destId="{FFDF10CD-3AF5-4248-9309-A2B72D5A3261}" srcOrd="0" destOrd="0" presId="urn:microsoft.com/office/officeart/2005/8/layout/venn2"/>
    <dgm:cxn modelId="{BA59FB3D-EE10-B646-AE38-2AC920B99548}" type="presOf" srcId="{2171A838-C2D2-FA42-9D31-08BE92CF0B08}" destId="{FD14BDBA-B4D4-A24E-8DD8-A00AD6733E53}" srcOrd="1" destOrd="0" presId="urn:microsoft.com/office/officeart/2005/8/layout/venn2"/>
    <dgm:cxn modelId="{7059BD66-8C00-5D44-9CF6-B621E9F5F475}" type="presOf" srcId="{6D9A78CD-BF8B-DC4E-8F85-58289E35BD82}" destId="{2A3F775D-1A30-C948-A101-BA6E8A13932A}" srcOrd="1" destOrd="0" presId="urn:microsoft.com/office/officeart/2005/8/layout/venn2"/>
    <dgm:cxn modelId="{2A47396F-ADB1-4F4F-899F-4C29F899EDFA}" srcId="{C3CC351C-60CF-B74B-B66B-E0CBCE9B3270}" destId="{2171A838-C2D2-FA42-9D31-08BE92CF0B08}" srcOrd="0" destOrd="0" parTransId="{04FA2BDD-9F6A-8F41-8647-1E095C61A0EE}" sibTransId="{9CECB671-8AC9-DF45-B8DB-C3104C7DD3D7}"/>
    <dgm:cxn modelId="{FF3375AE-E60B-6347-B93B-989C478E3505}" type="presOf" srcId="{F7EDBCBD-B1D9-1D49-B480-4AC59F884741}" destId="{F134495D-14F2-4D43-8F1E-C96E4924AA57}" srcOrd="0" destOrd="0" presId="urn:microsoft.com/office/officeart/2005/8/layout/venn2"/>
    <dgm:cxn modelId="{B65CFFDF-6FE7-7D4A-B19A-F06479B36E74}" type="presOf" srcId="{C3CC351C-60CF-B74B-B66B-E0CBCE9B3270}" destId="{E2380B14-357C-A042-BC36-09C4DAEA022B}" srcOrd="0" destOrd="0" presId="urn:microsoft.com/office/officeart/2005/8/layout/venn2"/>
    <dgm:cxn modelId="{C4F5AE16-3C3B-3546-A8EC-35751EC79C0D}" type="presParOf" srcId="{E2380B14-357C-A042-BC36-09C4DAEA022B}" destId="{DE90F0EF-5995-6D4D-91B2-E187440E18F7}" srcOrd="0" destOrd="0" presId="urn:microsoft.com/office/officeart/2005/8/layout/venn2"/>
    <dgm:cxn modelId="{BA5F2854-C308-6A43-8F41-D02E03E03B34}" type="presParOf" srcId="{DE90F0EF-5995-6D4D-91B2-E187440E18F7}" destId="{212D971D-C7CF-6F42-969F-212C89451AC7}" srcOrd="0" destOrd="0" presId="urn:microsoft.com/office/officeart/2005/8/layout/venn2"/>
    <dgm:cxn modelId="{44DC34A8-6DC3-4947-891E-4CB81D3E2ADE}" type="presParOf" srcId="{DE90F0EF-5995-6D4D-91B2-E187440E18F7}" destId="{FD14BDBA-B4D4-A24E-8DD8-A00AD6733E53}" srcOrd="1" destOrd="0" presId="urn:microsoft.com/office/officeart/2005/8/layout/venn2"/>
    <dgm:cxn modelId="{D7CD7232-DF70-644E-8FD8-1B2E4BB04ED3}" type="presParOf" srcId="{E2380B14-357C-A042-BC36-09C4DAEA022B}" destId="{0A79A5EC-4123-424A-81EF-70C2F1933059}" srcOrd="1" destOrd="0" presId="urn:microsoft.com/office/officeart/2005/8/layout/venn2"/>
    <dgm:cxn modelId="{D070A508-3BE6-5A46-B947-45FB59DDDBDA}" type="presParOf" srcId="{0A79A5EC-4123-424A-81EF-70C2F1933059}" destId="{FFDF10CD-3AF5-4248-9309-A2B72D5A3261}" srcOrd="0" destOrd="0" presId="urn:microsoft.com/office/officeart/2005/8/layout/venn2"/>
    <dgm:cxn modelId="{A204BC17-0AEF-9A45-ADA3-68E3714E9DE5}" type="presParOf" srcId="{0A79A5EC-4123-424A-81EF-70C2F1933059}" destId="{2A3F775D-1A30-C948-A101-BA6E8A13932A}" srcOrd="1" destOrd="0" presId="urn:microsoft.com/office/officeart/2005/8/layout/venn2"/>
    <dgm:cxn modelId="{4F42F775-0BAE-8640-863A-4B1E1657D769}" type="presParOf" srcId="{E2380B14-357C-A042-BC36-09C4DAEA022B}" destId="{3A986D16-E108-DD48-95D3-0950DCBA4568}" srcOrd="2" destOrd="0" presId="urn:microsoft.com/office/officeart/2005/8/layout/venn2"/>
    <dgm:cxn modelId="{D842DBBC-BF14-3C4F-94F1-7088C7B54301}" type="presParOf" srcId="{3A986D16-E108-DD48-95D3-0950DCBA4568}" destId="{F134495D-14F2-4D43-8F1E-C96E4924AA57}" srcOrd="0" destOrd="0" presId="urn:microsoft.com/office/officeart/2005/8/layout/venn2"/>
    <dgm:cxn modelId="{D00CA2A1-35D0-3E46-ABAB-674C2A93F21F}" type="presParOf" srcId="{3A986D16-E108-DD48-95D3-0950DCBA4568}" destId="{5ECDBF41-C86A-3B44-B232-69080288ED5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AB3F3F-6180-5841-957E-AB94127241F3}" type="doc">
      <dgm:prSet loTypeId="urn:microsoft.com/office/officeart/2005/8/layout/list1" loCatId="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E113F82A-9F11-064C-A3C0-13BB73253DED}">
      <dgm:prSet phldrT="[Testo]"/>
      <dgm:spPr/>
      <dgm:t>
        <a:bodyPr/>
        <a:lstStyle/>
        <a:p>
          <a:r>
            <a:rPr lang="it-IT" dirty="0"/>
            <a:t>Rapporto con le strutture organizzative aziendali</a:t>
          </a:r>
        </a:p>
      </dgm:t>
    </dgm:pt>
    <dgm:pt modelId="{9AD72D81-BD5C-8142-A399-421C8E920D04}" type="parTrans" cxnId="{BE3DD13D-9CD4-7E48-8611-E4E0CDBB7F07}">
      <dgm:prSet/>
      <dgm:spPr/>
      <dgm:t>
        <a:bodyPr/>
        <a:lstStyle/>
        <a:p>
          <a:endParaRPr lang="it-IT"/>
        </a:p>
      </dgm:t>
    </dgm:pt>
    <dgm:pt modelId="{4A2F2BDF-B1FA-C941-9437-9E2DB48EF41E}" type="sibTrans" cxnId="{BE3DD13D-9CD4-7E48-8611-E4E0CDBB7F07}">
      <dgm:prSet/>
      <dgm:spPr/>
      <dgm:t>
        <a:bodyPr/>
        <a:lstStyle/>
        <a:p>
          <a:endParaRPr lang="it-IT"/>
        </a:p>
      </dgm:t>
    </dgm:pt>
    <dgm:pt modelId="{6F17C61C-0BB1-464A-BA98-087C936E2825}">
      <dgm:prSet phldrT="[Testo]"/>
      <dgm:spPr/>
      <dgm:t>
        <a:bodyPr/>
        <a:lstStyle/>
        <a:p>
          <a:r>
            <a:rPr lang="it-IT" dirty="0"/>
            <a:t>Rapporto con le strutture organizzative comunali</a:t>
          </a:r>
        </a:p>
      </dgm:t>
    </dgm:pt>
    <dgm:pt modelId="{88825E05-3C2D-D147-AB07-F803DB1F4A24}" type="parTrans" cxnId="{6C15C00D-03B9-EA44-8B44-2792E4876C5B}">
      <dgm:prSet/>
      <dgm:spPr/>
      <dgm:t>
        <a:bodyPr/>
        <a:lstStyle/>
        <a:p>
          <a:endParaRPr lang="it-IT"/>
        </a:p>
      </dgm:t>
    </dgm:pt>
    <dgm:pt modelId="{753D7445-3D1E-B847-BB6B-03152B41D64F}" type="sibTrans" cxnId="{6C15C00D-03B9-EA44-8B44-2792E4876C5B}">
      <dgm:prSet/>
      <dgm:spPr/>
      <dgm:t>
        <a:bodyPr/>
        <a:lstStyle/>
        <a:p>
          <a:endParaRPr lang="it-IT"/>
        </a:p>
      </dgm:t>
    </dgm:pt>
    <dgm:pt modelId="{4CEEFC43-AECF-D44B-BBEF-2F6227E5886D}">
      <dgm:prSet phldrT="[Testo]"/>
      <dgm:spPr/>
      <dgm:t>
        <a:bodyPr/>
        <a:lstStyle/>
        <a:p>
          <a:r>
            <a:rPr lang="it-IT" dirty="0"/>
            <a:t>Rapporto con i processi amministrativi e contabili degli enti</a:t>
          </a:r>
        </a:p>
      </dgm:t>
    </dgm:pt>
    <dgm:pt modelId="{EBDE1CD6-EC66-4843-8C45-7E9C633E82CD}" type="parTrans" cxnId="{F1CC600F-D238-0844-9A84-8E24272154C8}">
      <dgm:prSet/>
      <dgm:spPr/>
      <dgm:t>
        <a:bodyPr/>
        <a:lstStyle/>
        <a:p>
          <a:endParaRPr lang="it-IT"/>
        </a:p>
      </dgm:t>
    </dgm:pt>
    <dgm:pt modelId="{00B5E145-7C96-CF4A-A5CF-950F7FA0B65C}" type="sibTrans" cxnId="{F1CC600F-D238-0844-9A84-8E24272154C8}">
      <dgm:prSet/>
      <dgm:spPr/>
      <dgm:t>
        <a:bodyPr/>
        <a:lstStyle/>
        <a:p>
          <a:endParaRPr lang="it-IT"/>
        </a:p>
      </dgm:t>
    </dgm:pt>
    <dgm:pt modelId="{A1D8313B-6C08-974E-9999-AF33111740B5}" type="pres">
      <dgm:prSet presAssocID="{F3AB3F3F-6180-5841-957E-AB94127241F3}" presName="linear" presStyleCnt="0">
        <dgm:presLayoutVars>
          <dgm:dir/>
          <dgm:animLvl val="lvl"/>
          <dgm:resizeHandles val="exact"/>
        </dgm:presLayoutVars>
      </dgm:prSet>
      <dgm:spPr/>
    </dgm:pt>
    <dgm:pt modelId="{B8BC1AA4-2A0F-944D-A12A-C4E2DBF9605C}" type="pres">
      <dgm:prSet presAssocID="{E113F82A-9F11-064C-A3C0-13BB73253DED}" presName="parentLin" presStyleCnt="0"/>
      <dgm:spPr/>
    </dgm:pt>
    <dgm:pt modelId="{BC0A56ED-6914-4F4F-91F0-056A5279F7D3}" type="pres">
      <dgm:prSet presAssocID="{E113F82A-9F11-064C-A3C0-13BB73253DED}" presName="parentLeftMargin" presStyleLbl="node1" presStyleIdx="0" presStyleCnt="3"/>
      <dgm:spPr/>
    </dgm:pt>
    <dgm:pt modelId="{CF2E71A6-183A-EA47-8D61-D1FB3D6CAB51}" type="pres">
      <dgm:prSet presAssocID="{E113F82A-9F11-064C-A3C0-13BB73253DED}" presName="parentText" presStyleLbl="node1" presStyleIdx="0" presStyleCnt="3" custScaleY="139518">
        <dgm:presLayoutVars>
          <dgm:chMax val="0"/>
          <dgm:bulletEnabled val="1"/>
        </dgm:presLayoutVars>
      </dgm:prSet>
      <dgm:spPr/>
    </dgm:pt>
    <dgm:pt modelId="{81CB0572-6FB5-C74A-9F63-24E29358C04C}" type="pres">
      <dgm:prSet presAssocID="{E113F82A-9F11-064C-A3C0-13BB73253DED}" presName="negativeSpace" presStyleCnt="0"/>
      <dgm:spPr/>
    </dgm:pt>
    <dgm:pt modelId="{626DDF58-14A7-E24C-A0BE-05246BF7FA9F}" type="pres">
      <dgm:prSet presAssocID="{E113F82A-9F11-064C-A3C0-13BB73253DED}" presName="childText" presStyleLbl="conFgAcc1" presStyleIdx="0" presStyleCnt="3">
        <dgm:presLayoutVars>
          <dgm:bulletEnabled val="1"/>
        </dgm:presLayoutVars>
      </dgm:prSet>
      <dgm:spPr/>
    </dgm:pt>
    <dgm:pt modelId="{C6AA83AE-AAF7-4C44-B3FD-3872520016BF}" type="pres">
      <dgm:prSet presAssocID="{4A2F2BDF-B1FA-C941-9437-9E2DB48EF41E}" presName="spaceBetweenRectangles" presStyleCnt="0"/>
      <dgm:spPr/>
    </dgm:pt>
    <dgm:pt modelId="{D5486759-DA4F-C941-94EA-A036959553E3}" type="pres">
      <dgm:prSet presAssocID="{6F17C61C-0BB1-464A-BA98-087C936E2825}" presName="parentLin" presStyleCnt="0"/>
      <dgm:spPr/>
    </dgm:pt>
    <dgm:pt modelId="{EB507906-4601-264E-9304-EE420A2AF08E}" type="pres">
      <dgm:prSet presAssocID="{6F17C61C-0BB1-464A-BA98-087C936E2825}" presName="parentLeftMargin" presStyleLbl="node1" presStyleIdx="0" presStyleCnt="3"/>
      <dgm:spPr/>
    </dgm:pt>
    <dgm:pt modelId="{DBBEC55F-36C1-A644-894B-1D4BCD391985}" type="pres">
      <dgm:prSet presAssocID="{6F17C61C-0BB1-464A-BA98-087C936E2825}" presName="parentText" presStyleLbl="node1" presStyleIdx="1" presStyleCnt="3" custScaleY="124254">
        <dgm:presLayoutVars>
          <dgm:chMax val="0"/>
          <dgm:bulletEnabled val="1"/>
        </dgm:presLayoutVars>
      </dgm:prSet>
      <dgm:spPr/>
    </dgm:pt>
    <dgm:pt modelId="{5742563C-A48F-D148-958F-C2DEB56722DC}" type="pres">
      <dgm:prSet presAssocID="{6F17C61C-0BB1-464A-BA98-087C936E2825}" presName="negativeSpace" presStyleCnt="0"/>
      <dgm:spPr/>
    </dgm:pt>
    <dgm:pt modelId="{A13FE137-CE13-894D-8A03-BCAD7F1C1DA2}" type="pres">
      <dgm:prSet presAssocID="{6F17C61C-0BB1-464A-BA98-087C936E2825}" presName="childText" presStyleLbl="conFgAcc1" presStyleIdx="1" presStyleCnt="3">
        <dgm:presLayoutVars>
          <dgm:bulletEnabled val="1"/>
        </dgm:presLayoutVars>
      </dgm:prSet>
      <dgm:spPr/>
    </dgm:pt>
    <dgm:pt modelId="{D3E821BE-1509-A34A-863F-446A2687B307}" type="pres">
      <dgm:prSet presAssocID="{753D7445-3D1E-B847-BB6B-03152B41D64F}" presName="spaceBetweenRectangles" presStyleCnt="0"/>
      <dgm:spPr/>
    </dgm:pt>
    <dgm:pt modelId="{5FBFBEB7-21DA-E84E-A29E-E99AAEBD918A}" type="pres">
      <dgm:prSet presAssocID="{4CEEFC43-AECF-D44B-BBEF-2F6227E5886D}" presName="parentLin" presStyleCnt="0"/>
      <dgm:spPr/>
    </dgm:pt>
    <dgm:pt modelId="{06433929-0607-1546-9708-3C9403120B51}" type="pres">
      <dgm:prSet presAssocID="{4CEEFC43-AECF-D44B-BBEF-2F6227E5886D}" presName="parentLeftMargin" presStyleLbl="node1" presStyleIdx="1" presStyleCnt="3"/>
      <dgm:spPr/>
    </dgm:pt>
    <dgm:pt modelId="{3A0B99BC-D98D-9046-B70A-3AB3AB4CB7D8}" type="pres">
      <dgm:prSet presAssocID="{4CEEFC43-AECF-D44B-BBEF-2F6227E5886D}" presName="parentText" presStyleLbl="node1" presStyleIdx="2" presStyleCnt="3" custScaleY="143918">
        <dgm:presLayoutVars>
          <dgm:chMax val="0"/>
          <dgm:bulletEnabled val="1"/>
        </dgm:presLayoutVars>
      </dgm:prSet>
      <dgm:spPr/>
    </dgm:pt>
    <dgm:pt modelId="{2595AA67-93D5-3942-91DF-64369078C8CD}" type="pres">
      <dgm:prSet presAssocID="{4CEEFC43-AECF-D44B-BBEF-2F6227E5886D}" presName="negativeSpace" presStyleCnt="0"/>
      <dgm:spPr/>
    </dgm:pt>
    <dgm:pt modelId="{3866E313-781D-0D4D-90EF-8585221B9DC1}" type="pres">
      <dgm:prSet presAssocID="{4CEEFC43-AECF-D44B-BBEF-2F6227E5886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C15C00D-03B9-EA44-8B44-2792E4876C5B}" srcId="{F3AB3F3F-6180-5841-957E-AB94127241F3}" destId="{6F17C61C-0BB1-464A-BA98-087C936E2825}" srcOrd="1" destOrd="0" parTransId="{88825E05-3C2D-D147-AB07-F803DB1F4A24}" sibTransId="{753D7445-3D1E-B847-BB6B-03152B41D64F}"/>
    <dgm:cxn modelId="{F1CC600F-D238-0844-9A84-8E24272154C8}" srcId="{F3AB3F3F-6180-5841-957E-AB94127241F3}" destId="{4CEEFC43-AECF-D44B-BBEF-2F6227E5886D}" srcOrd="2" destOrd="0" parTransId="{EBDE1CD6-EC66-4843-8C45-7E9C633E82CD}" sibTransId="{00B5E145-7C96-CF4A-A5CF-950F7FA0B65C}"/>
    <dgm:cxn modelId="{BE3DD13D-9CD4-7E48-8611-E4E0CDBB7F07}" srcId="{F3AB3F3F-6180-5841-957E-AB94127241F3}" destId="{E113F82A-9F11-064C-A3C0-13BB73253DED}" srcOrd="0" destOrd="0" parTransId="{9AD72D81-BD5C-8142-A399-421C8E920D04}" sibTransId="{4A2F2BDF-B1FA-C941-9437-9E2DB48EF41E}"/>
    <dgm:cxn modelId="{2A783243-912F-D046-81FF-5BCD12B10EC3}" type="presOf" srcId="{4CEEFC43-AECF-D44B-BBEF-2F6227E5886D}" destId="{3A0B99BC-D98D-9046-B70A-3AB3AB4CB7D8}" srcOrd="1" destOrd="0" presId="urn:microsoft.com/office/officeart/2005/8/layout/list1"/>
    <dgm:cxn modelId="{1C10FA60-5A36-FF4D-B9B5-624B409D0578}" type="presOf" srcId="{6F17C61C-0BB1-464A-BA98-087C936E2825}" destId="{EB507906-4601-264E-9304-EE420A2AF08E}" srcOrd="0" destOrd="0" presId="urn:microsoft.com/office/officeart/2005/8/layout/list1"/>
    <dgm:cxn modelId="{999E7871-BC23-8845-8B27-B164F97F6A46}" type="presOf" srcId="{E113F82A-9F11-064C-A3C0-13BB73253DED}" destId="{BC0A56ED-6914-4F4F-91F0-056A5279F7D3}" srcOrd="0" destOrd="0" presId="urn:microsoft.com/office/officeart/2005/8/layout/list1"/>
    <dgm:cxn modelId="{C6906C98-356A-9A4C-AB0A-69490DD34FF6}" type="presOf" srcId="{4CEEFC43-AECF-D44B-BBEF-2F6227E5886D}" destId="{06433929-0607-1546-9708-3C9403120B51}" srcOrd="0" destOrd="0" presId="urn:microsoft.com/office/officeart/2005/8/layout/list1"/>
    <dgm:cxn modelId="{DD341DA8-6134-7B48-BFCC-9F06AF2C857E}" type="presOf" srcId="{E113F82A-9F11-064C-A3C0-13BB73253DED}" destId="{CF2E71A6-183A-EA47-8D61-D1FB3D6CAB51}" srcOrd="1" destOrd="0" presId="urn:microsoft.com/office/officeart/2005/8/layout/list1"/>
    <dgm:cxn modelId="{668DCDBF-4E8F-7049-8C71-ED52CB151F56}" type="presOf" srcId="{F3AB3F3F-6180-5841-957E-AB94127241F3}" destId="{A1D8313B-6C08-974E-9999-AF33111740B5}" srcOrd="0" destOrd="0" presId="urn:microsoft.com/office/officeart/2005/8/layout/list1"/>
    <dgm:cxn modelId="{46C484C4-37E0-B744-9618-18E4503FCFA1}" type="presOf" srcId="{6F17C61C-0BB1-464A-BA98-087C936E2825}" destId="{DBBEC55F-36C1-A644-894B-1D4BCD391985}" srcOrd="1" destOrd="0" presId="urn:microsoft.com/office/officeart/2005/8/layout/list1"/>
    <dgm:cxn modelId="{B2CD55DD-F332-3A41-AF4D-290CDCCBB362}" type="presParOf" srcId="{A1D8313B-6C08-974E-9999-AF33111740B5}" destId="{B8BC1AA4-2A0F-944D-A12A-C4E2DBF9605C}" srcOrd="0" destOrd="0" presId="urn:microsoft.com/office/officeart/2005/8/layout/list1"/>
    <dgm:cxn modelId="{4797AE8D-21D2-8B4B-99B9-3877B32F1F1A}" type="presParOf" srcId="{B8BC1AA4-2A0F-944D-A12A-C4E2DBF9605C}" destId="{BC0A56ED-6914-4F4F-91F0-056A5279F7D3}" srcOrd="0" destOrd="0" presId="urn:microsoft.com/office/officeart/2005/8/layout/list1"/>
    <dgm:cxn modelId="{23F528C2-6E79-B84F-8166-008EEFE1CC84}" type="presParOf" srcId="{B8BC1AA4-2A0F-944D-A12A-C4E2DBF9605C}" destId="{CF2E71A6-183A-EA47-8D61-D1FB3D6CAB51}" srcOrd="1" destOrd="0" presId="urn:microsoft.com/office/officeart/2005/8/layout/list1"/>
    <dgm:cxn modelId="{71864770-97C6-6048-AF7C-FEDA418EA563}" type="presParOf" srcId="{A1D8313B-6C08-974E-9999-AF33111740B5}" destId="{81CB0572-6FB5-C74A-9F63-24E29358C04C}" srcOrd="1" destOrd="0" presId="urn:microsoft.com/office/officeart/2005/8/layout/list1"/>
    <dgm:cxn modelId="{9AD075C7-1A86-C948-8545-9823E1D309D8}" type="presParOf" srcId="{A1D8313B-6C08-974E-9999-AF33111740B5}" destId="{626DDF58-14A7-E24C-A0BE-05246BF7FA9F}" srcOrd="2" destOrd="0" presId="urn:microsoft.com/office/officeart/2005/8/layout/list1"/>
    <dgm:cxn modelId="{4C6ED6C6-0156-294A-A690-B0BF679847EB}" type="presParOf" srcId="{A1D8313B-6C08-974E-9999-AF33111740B5}" destId="{C6AA83AE-AAF7-4C44-B3FD-3872520016BF}" srcOrd="3" destOrd="0" presId="urn:microsoft.com/office/officeart/2005/8/layout/list1"/>
    <dgm:cxn modelId="{D5B0AC97-105A-E240-A28A-9F3BCB4752E5}" type="presParOf" srcId="{A1D8313B-6C08-974E-9999-AF33111740B5}" destId="{D5486759-DA4F-C941-94EA-A036959553E3}" srcOrd="4" destOrd="0" presId="urn:microsoft.com/office/officeart/2005/8/layout/list1"/>
    <dgm:cxn modelId="{311375ED-17EE-6B4D-BAF8-14027215C3FD}" type="presParOf" srcId="{D5486759-DA4F-C941-94EA-A036959553E3}" destId="{EB507906-4601-264E-9304-EE420A2AF08E}" srcOrd="0" destOrd="0" presId="urn:microsoft.com/office/officeart/2005/8/layout/list1"/>
    <dgm:cxn modelId="{DFB57893-9224-0046-95C0-3C3559579A06}" type="presParOf" srcId="{D5486759-DA4F-C941-94EA-A036959553E3}" destId="{DBBEC55F-36C1-A644-894B-1D4BCD391985}" srcOrd="1" destOrd="0" presId="urn:microsoft.com/office/officeart/2005/8/layout/list1"/>
    <dgm:cxn modelId="{0DEC6359-EF4F-424C-8E14-CEFF6DEBFA9B}" type="presParOf" srcId="{A1D8313B-6C08-974E-9999-AF33111740B5}" destId="{5742563C-A48F-D148-958F-C2DEB56722DC}" srcOrd="5" destOrd="0" presId="urn:microsoft.com/office/officeart/2005/8/layout/list1"/>
    <dgm:cxn modelId="{A22424D6-2798-1A40-89E3-310E0274BF5F}" type="presParOf" srcId="{A1D8313B-6C08-974E-9999-AF33111740B5}" destId="{A13FE137-CE13-894D-8A03-BCAD7F1C1DA2}" srcOrd="6" destOrd="0" presId="urn:microsoft.com/office/officeart/2005/8/layout/list1"/>
    <dgm:cxn modelId="{A4FDA535-242A-DE43-B814-43213B739718}" type="presParOf" srcId="{A1D8313B-6C08-974E-9999-AF33111740B5}" destId="{D3E821BE-1509-A34A-863F-446A2687B307}" srcOrd="7" destOrd="0" presId="urn:microsoft.com/office/officeart/2005/8/layout/list1"/>
    <dgm:cxn modelId="{2CDA8C8C-660B-BA4F-9CF1-25FC25A9E626}" type="presParOf" srcId="{A1D8313B-6C08-974E-9999-AF33111740B5}" destId="{5FBFBEB7-21DA-E84E-A29E-E99AAEBD918A}" srcOrd="8" destOrd="0" presId="urn:microsoft.com/office/officeart/2005/8/layout/list1"/>
    <dgm:cxn modelId="{D6AF8549-6597-5644-999A-4DB81BE395C7}" type="presParOf" srcId="{5FBFBEB7-21DA-E84E-A29E-E99AAEBD918A}" destId="{06433929-0607-1546-9708-3C9403120B51}" srcOrd="0" destOrd="0" presId="urn:microsoft.com/office/officeart/2005/8/layout/list1"/>
    <dgm:cxn modelId="{848F9F03-A45F-0240-B49A-C67D2948A1F3}" type="presParOf" srcId="{5FBFBEB7-21DA-E84E-A29E-E99AAEBD918A}" destId="{3A0B99BC-D98D-9046-B70A-3AB3AB4CB7D8}" srcOrd="1" destOrd="0" presId="urn:microsoft.com/office/officeart/2005/8/layout/list1"/>
    <dgm:cxn modelId="{F2C21950-944A-AC45-8AA5-6919A74849FD}" type="presParOf" srcId="{A1D8313B-6C08-974E-9999-AF33111740B5}" destId="{2595AA67-93D5-3942-91DF-64369078C8CD}" srcOrd="9" destOrd="0" presId="urn:microsoft.com/office/officeart/2005/8/layout/list1"/>
    <dgm:cxn modelId="{A4F2E2B9-93DA-5A4F-BC24-8AD33C7BD034}" type="presParOf" srcId="{A1D8313B-6C08-974E-9999-AF33111740B5}" destId="{3866E313-781D-0D4D-90EF-8585221B9DC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3AB3F3F-6180-5841-957E-AB94127241F3}" type="doc">
      <dgm:prSet loTypeId="urn:microsoft.com/office/officeart/2005/8/layout/list1" loCatId="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6F17C61C-0BB1-464A-BA98-087C936E2825}">
      <dgm:prSet phldrT="[Testo]" custT="1"/>
      <dgm:spPr/>
      <dgm:t>
        <a:bodyPr/>
        <a:lstStyle/>
        <a:p>
          <a:r>
            <a:rPr lang="it-IT" sz="2000" dirty="0"/>
            <a:t>Rapporto con i soggetti esterni (Organizzazioni terzo settore; Organizzazioni sindacali; ecc.)</a:t>
          </a:r>
        </a:p>
      </dgm:t>
    </dgm:pt>
    <dgm:pt modelId="{88825E05-3C2D-D147-AB07-F803DB1F4A24}" type="parTrans" cxnId="{6C15C00D-03B9-EA44-8B44-2792E4876C5B}">
      <dgm:prSet/>
      <dgm:spPr/>
      <dgm:t>
        <a:bodyPr/>
        <a:lstStyle/>
        <a:p>
          <a:endParaRPr lang="it-IT"/>
        </a:p>
      </dgm:t>
    </dgm:pt>
    <dgm:pt modelId="{753D7445-3D1E-B847-BB6B-03152B41D64F}" type="sibTrans" cxnId="{6C15C00D-03B9-EA44-8B44-2792E4876C5B}">
      <dgm:prSet/>
      <dgm:spPr/>
      <dgm:t>
        <a:bodyPr/>
        <a:lstStyle/>
        <a:p>
          <a:endParaRPr lang="it-IT"/>
        </a:p>
      </dgm:t>
    </dgm:pt>
    <dgm:pt modelId="{4CEEFC43-AECF-D44B-BBEF-2F6227E5886D}">
      <dgm:prSet phldrT="[Testo]" custT="1"/>
      <dgm:spPr/>
      <dgm:t>
        <a:bodyPr/>
        <a:lstStyle/>
        <a:p>
          <a:r>
            <a:rPr lang="it-IT" sz="2000" dirty="0"/>
            <a:t>Possibilità di usufruire di sistemi informativi zonali e dotazioni informatiche</a:t>
          </a:r>
        </a:p>
      </dgm:t>
    </dgm:pt>
    <dgm:pt modelId="{EBDE1CD6-EC66-4843-8C45-7E9C633E82CD}" type="parTrans" cxnId="{F1CC600F-D238-0844-9A84-8E24272154C8}">
      <dgm:prSet/>
      <dgm:spPr/>
      <dgm:t>
        <a:bodyPr/>
        <a:lstStyle/>
        <a:p>
          <a:endParaRPr lang="it-IT"/>
        </a:p>
      </dgm:t>
    </dgm:pt>
    <dgm:pt modelId="{00B5E145-7C96-CF4A-A5CF-950F7FA0B65C}" type="sibTrans" cxnId="{F1CC600F-D238-0844-9A84-8E24272154C8}">
      <dgm:prSet/>
      <dgm:spPr/>
      <dgm:t>
        <a:bodyPr/>
        <a:lstStyle/>
        <a:p>
          <a:endParaRPr lang="it-IT"/>
        </a:p>
      </dgm:t>
    </dgm:pt>
    <dgm:pt modelId="{3439325F-1228-4E44-8018-0963BA5998EA}">
      <dgm:prSet custT="1"/>
      <dgm:spPr/>
      <dgm:t>
        <a:bodyPr/>
        <a:lstStyle/>
        <a:p>
          <a:r>
            <a:rPr lang="it-IT" sz="2000" dirty="0"/>
            <a:t>Rapporto con i decisori (Conferenza dei sindaci; Direzione Aziendale; ecc.)</a:t>
          </a:r>
        </a:p>
      </dgm:t>
    </dgm:pt>
    <dgm:pt modelId="{1CF35F7F-AD3E-CA42-80F2-70DF2E6CBAD1}" type="parTrans" cxnId="{FBAC929A-5E21-774D-9D6D-D02A135B11B9}">
      <dgm:prSet/>
      <dgm:spPr/>
      <dgm:t>
        <a:bodyPr/>
        <a:lstStyle/>
        <a:p>
          <a:endParaRPr lang="it-IT"/>
        </a:p>
      </dgm:t>
    </dgm:pt>
    <dgm:pt modelId="{6B583DFB-FDB0-3A4F-9AA8-B054F0025A93}" type="sibTrans" cxnId="{FBAC929A-5E21-774D-9D6D-D02A135B11B9}">
      <dgm:prSet/>
      <dgm:spPr/>
      <dgm:t>
        <a:bodyPr/>
        <a:lstStyle/>
        <a:p>
          <a:endParaRPr lang="it-IT"/>
        </a:p>
      </dgm:t>
    </dgm:pt>
    <dgm:pt modelId="{A1D8313B-6C08-974E-9999-AF33111740B5}" type="pres">
      <dgm:prSet presAssocID="{F3AB3F3F-6180-5841-957E-AB94127241F3}" presName="linear" presStyleCnt="0">
        <dgm:presLayoutVars>
          <dgm:dir/>
          <dgm:animLvl val="lvl"/>
          <dgm:resizeHandles val="exact"/>
        </dgm:presLayoutVars>
      </dgm:prSet>
      <dgm:spPr/>
    </dgm:pt>
    <dgm:pt modelId="{B73306E2-8B70-5E4C-9A98-2A0F7E05561A}" type="pres">
      <dgm:prSet presAssocID="{3439325F-1228-4E44-8018-0963BA5998EA}" presName="parentLin" presStyleCnt="0"/>
      <dgm:spPr/>
    </dgm:pt>
    <dgm:pt modelId="{1A4F7611-558F-F446-BEF6-198B4C6C907C}" type="pres">
      <dgm:prSet presAssocID="{3439325F-1228-4E44-8018-0963BA5998EA}" presName="parentLeftMargin" presStyleLbl="node1" presStyleIdx="0" presStyleCnt="3"/>
      <dgm:spPr/>
    </dgm:pt>
    <dgm:pt modelId="{D36F563F-4F9C-EA49-B8C1-BAB56A555D14}" type="pres">
      <dgm:prSet presAssocID="{3439325F-1228-4E44-8018-0963BA5998EA}" presName="parentText" presStyleLbl="node1" presStyleIdx="0" presStyleCnt="3" custScaleY="174688">
        <dgm:presLayoutVars>
          <dgm:chMax val="0"/>
          <dgm:bulletEnabled val="1"/>
        </dgm:presLayoutVars>
      </dgm:prSet>
      <dgm:spPr/>
    </dgm:pt>
    <dgm:pt modelId="{0043216C-1195-EA4B-8B7B-6832CF1CD40A}" type="pres">
      <dgm:prSet presAssocID="{3439325F-1228-4E44-8018-0963BA5998EA}" presName="negativeSpace" presStyleCnt="0"/>
      <dgm:spPr/>
    </dgm:pt>
    <dgm:pt modelId="{FDA3F917-FE01-2546-B521-FB5994330EC6}" type="pres">
      <dgm:prSet presAssocID="{3439325F-1228-4E44-8018-0963BA5998EA}" presName="childText" presStyleLbl="conFgAcc1" presStyleIdx="0" presStyleCnt="3">
        <dgm:presLayoutVars>
          <dgm:bulletEnabled val="1"/>
        </dgm:presLayoutVars>
      </dgm:prSet>
      <dgm:spPr/>
    </dgm:pt>
    <dgm:pt modelId="{0E0947B4-4BEF-894B-9819-280502C031B5}" type="pres">
      <dgm:prSet presAssocID="{6B583DFB-FDB0-3A4F-9AA8-B054F0025A93}" presName="spaceBetweenRectangles" presStyleCnt="0"/>
      <dgm:spPr/>
    </dgm:pt>
    <dgm:pt modelId="{D5486759-DA4F-C941-94EA-A036959553E3}" type="pres">
      <dgm:prSet presAssocID="{6F17C61C-0BB1-464A-BA98-087C936E2825}" presName="parentLin" presStyleCnt="0"/>
      <dgm:spPr/>
    </dgm:pt>
    <dgm:pt modelId="{EB507906-4601-264E-9304-EE420A2AF08E}" type="pres">
      <dgm:prSet presAssocID="{6F17C61C-0BB1-464A-BA98-087C936E2825}" presName="parentLeftMargin" presStyleLbl="node1" presStyleIdx="0" presStyleCnt="3"/>
      <dgm:spPr/>
    </dgm:pt>
    <dgm:pt modelId="{DBBEC55F-36C1-A644-894B-1D4BCD391985}" type="pres">
      <dgm:prSet presAssocID="{6F17C61C-0BB1-464A-BA98-087C936E2825}" presName="parentText" presStyleLbl="node1" presStyleIdx="1" presStyleCnt="3" custScaleY="210998">
        <dgm:presLayoutVars>
          <dgm:chMax val="0"/>
          <dgm:bulletEnabled val="1"/>
        </dgm:presLayoutVars>
      </dgm:prSet>
      <dgm:spPr/>
    </dgm:pt>
    <dgm:pt modelId="{5742563C-A48F-D148-958F-C2DEB56722DC}" type="pres">
      <dgm:prSet presAssocID="{6F17C61C-0BB1-464A-BA98-087C936E2825}" presName="negativeSpace" presStyleCnt="0"/>
      <dgm:spPr/>
    </dgm:pt>
    <dgm:pt modelId="{A13FE137-CE13-894D-8A03-BCAD7F1C1DA2}" type="pres">
      <dgm:prSet presAssocID="{6F17C61C-0BB1-464A-BA98-087C936E2825}" presName="childText" presStyleLbl="conFgAcc1" presStyleIdx="1" presStyleCnt="3">
        <dgm:presLayoutVars>
          <dgm:bulletEnabled val="1"/>
        </dgm:presLayoutVars>
      </dgm:prSet>
      <dgm:spPr/>
    </dgm:pt>
    <dgm:pt modelId="{D3E821BE-1509-A34A-863F-446A2687B307}" type="pres">
      <dgm:prSet presAssocID="{753D7445-3D1E-B847-BB6B-03152B41D64F}" presName="spaceBetweenRectangles" presStyleCnt="0"/>
      <dgm:spPr/>
    </dgm:pt>
    <dgm:pt modelId="{5FBFBEB7-21DA-E84E-A29E-E99AAEBD918A}" type="pres">
      <dgm:prSet presAssocID="{4CEEFC43-AECF-D44B-BBEF-2F6227E5886D}" presName="parentLin" presStyleCnt="0"/>
      <dgm:spPr/>
    </dgm:pt>
    <dgm:pt modelId="{06433929-0607-1546-9708-3C9403120B51}" type="pres">
      <dgm:prSet presAssocID="{4CEEFC43-AECF-D44B-BBEF-2F6227E5886D}" presName="parentLeftMargin" presStyleLbl="node1" presStyleIdx="1" presStyleCnt="3"/>
      <dgm:spPr/>
    </dgm:pt>
    <dgm:pt modelId="{3A0B99BC-D98D-9046-B70A-3AB3AB4CB7D8}" type="pres">
      <dgm:prSet presAssocID="{4CEEFC43-AECF-D44B-BBEF-2F6227E5886D}" presName="parentText" presStyleLbl="node1" presStyleIdx="2" presStyleCnt="3" custScaleY="209994" custLinFactNeighborX="656" custLinFactNeighborY="5378">
        <dgm:presLayoutVars>
          <dgm:chMax val="0"/>
          <dgm:bulletEnabled val="1"/>
        </dgm:presLayoutVars>
      </dgm:prSet>
      <dgm:spPr/>
    </dgm:pt>
    <dgm:pt modelId="{2595AA67-93D5-3942-91DF-64369078C8CD}" type="pres">
      <dgm:prSet presAssocID="{4CEEFC43-AECF-D44B-BBEF-2F6227E5886D}" presName="negativeSpace" presStyleCnt="0"/>
      <dgm:spPr/>
    </dgm:pt>
    <dgm:pt modelId="{3866E313-781D-0D4D-90EF-8585221B9DC1}" type="pres">
      <dgm:prSet presAssocID="{4CEEFC43-AECF-D44B-BBEF-2F6227E5886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C15C00D-03B9-EA44-8B44-2792E4876C5B}" srcId="{F3AB3F3F-6180-5841-957E-AB94127241F3}" destId="{6F17C61C-0BB1-464A-BA98-087C936E2825}" srcOrd="1" destOrd="0" parTransId="{88825E05-3C2D-D147-AB07-F803DB1F4A24}" sibTransId="{753D7445-3D1E-B847-BB6B-03152B41D64F}"/>
    <dgm:cxn modelId="{F1CC600F-D238-0844-9A84-8E24272154C8}" srcId="{F3AB3F3F-6180-5841-957E-AB94127241F3}" destId="{4CEEFC43-AECF-D44B-BBEF-2F6227E5886D}" srcOrd="2" destOrd="0" parTransId="{EBDE1CD6-EC66-4843-8C45-7E9C633E82CD}" sibTransId="{00B5E145-7C96-CF4A-A5CF-950F7FA0B65C}"/>
    <dgm:cxn modelId="{FB70A830-15F4-2F40-9971-D897BA4E2397}" type="presOf" srcId="{3439325F-1228-4E44-8018-0963BA5998EA}" destId="{D36F563F-4F9C-EA49-B8C1-BAB56A555D14}" srcOrd="1" destOrd="0" presId="urn:microsoft.com/office/officeart/2005/8/layout/list1"/>
    <dgm:cxn modelId="{2A783243-912F-D046-81FF-5BCD12B10EC3}" type="presOf" srcId="{4CEEFC43-AECF-D44B-BBEF-2F6227E5886D}" destId="{3A0B99BC-D98D-9046-B70A-3AB3AB4CB7D8}" srcOrd="1" destOrd="0" presId="urn:microsoft.com/office/officeart/2005/8/layout/list1"/>
    <dgm:cxn modelId="{1C10FA60-5A36-FF4D-B9B5-624B409D0578}" type="presOf" srcId="{6F17C61C-0BB1-464A-BA98-087C936E2825}" destId="{EB507906-4601-264E-9304-EE420A2AF08E}" srcOrd="0" destOrd="0" presId="urn:microsoft.com/office/officeart/2005/8/layout/list1"/>
    <dgm:cxn modelId="{3ACF116A-492E-7A44-8F31-C1E285C65D19}" type="presOf" srcId="{3439325F-1228-4E44-8018-0963BA5998EA}" destId="{1A4F7611-558F-F446-BEF6-198B4C6C907C}" srcOrd="0" destOrd="0" presId="urn:microsoft.com/office/officeart/2005/8/layout/list1"/>
    <dgm:cxn modelId="{C6906C98-356A-9A4C-AB0A-69490DD34FF6}" type="presOf" srcId="{4CEEFC43-AECF-D44B-BBEF-2F6227E5886D}" destId="{06433929-0607-1546-9708-3C9403120B51}" srcOrd="0" destOrd="0" presId="urn:microsoft.com/office/officeart/2005/8/layout/list1"/>
    <dgm:cxn modelId="{FBAC929A-5E21-774D-9D6D-D02A135B11B9}" srcId="{F3AB3F3F-6180-5841-957E-AB94127241F3}" destId="{3439325F-1228-4E44-8018-0963BA5998EA}" srcOrd="0" destOrd="0" parTransId="{1CF35F7F-AD3E-CA42-80F2-70DF2E6CBAD1}" sibTransId="{6B583DFB-FDB0-3A4F-9AA8-B054F0025A93}"/>
    <dgm:cxn modelId="{668DCDBF-4E8F-7049-8C71-ED52CB151F56}" type="presOf" srcId="{F3AB3F3F-6180-5841-957E-AB94127241F3}" destId="{A1D8313B-6C08-974E-9999-AF33111740B5}" srcOrd="0" destOrd="0" presId="urn:microsoft.com/office/officeart/2005/8/layout/list1"/>
    <dgm:cxn modelId="{46C484C4-37E0-B744-9618-18E4503FCFA1}" type="presOf" srcId="{6F17C61C-0BB1-464A-BA98-087C936E2825}" destId="{DBBEC55F-36C1-A644-894B-1D4BCD391985}" srcOrd="1" destOrd="0" presId="urn:microsoft.com/office/officeart/2005/8/layout/list1"/>
    <dgm:cxn modelId="{B19F8D22-4021-174D-AB9D-62C0EE2AA204}" type="presParOf" srcId="{A1D8313B-6C08-974E-9999-AF33111740B5}" destId="{B73306E2-8B70-5E4C-9A98-2A0F7E05561A}" srcOrd="0" destOrd="0" presId="urn:microsoft.com/office/officeart/2005/8/layout/list1"/>
    <dgm:cxn modelId="{A5DF88C7-D40B-BB43-8B8E-328F7FB44266}" type="presParOf" srcId="{B73306E2-8B70-5E4C-9A98-2A0F7E05561A}" destId="{1A4F7611-558F-F446-BEF6-198B4C6C907C}" srcOrd="0" destOrd="0" presId="urn:microsoft.com/office/officeart/2005/8/layout/list1"/>
    <dgm:cxn modelId="{8C1E5D2F-E562-674E-A05F-F0A3E74C5C67}" type="presParOf" srcId="{B73306E2-8B70-5E4C-9A98-2A0F7E05561A}" destId="{D36F563F-4F9C-EA49-B8C1-BAB56A555D14}" srcOrd="1" destOrd="0" presId="urn:microsoft.com/office/officeart/2005/8/layout/list1"/>
    <dgm:cxn modelId="{7630ED31-DAAB-A945-8A8D-C2590D0EA235}" type="presParOf" srcId="{A1D8313B-6C08-974E-9999-AF33111740B5}" destId="{0043216C-1195-EA4B-8B7B-6832CF1CD40A}" srcOrd="1" destOrd="0" presId="urn:microsoft.com/office/officeart/2005/8/layout/list1"/>
    <dgm:cxn modelId="{B63870ED-0AB3-8A4D-AB99-2F631B24ED57}" type="presParOf" srcId="{A1D8313B-6C08-974E-9999-AF33111740B5}" destId="{FDA3F917-FE01-2546-B521-FB5994330EC6}" srcOrd="2" destOrd="0" presId="urn:microsoft.com/office/officeart/2005/8/layout/list1"/>
    <dgm:cxn modelId="{31DFF494-CCDC-DD40-8F06-AB5711E9E7F2}" type="presParOf" srcId="{A1D8313B-6C08-974E-9999-AF33111740B5}" destId="{0E0947B4-4BEF-894B-9819-280502C031B5}" srcOrd="3" destOrd="0" presId="urn:microsoft.com/office/officeart/2005/8/layout/list1"/>
    <dgm:cxn modelId="{D5B0AC97-105A-E240-A28A-9F3BCB4752E5}" type="presParOf" srcId="{A1D8313B-6C08-974E-9999-AF33111740B5}" destId="{D5486759-DA4F-C941-94EA-A036959553E3}" srcOrd="4" destOrd="0" presId="urn:microsoft.com/office/officeart/2005/8/layout/list1"/>
    <dgm:cxn modelId="{311375ED-17EE-6B4D-BAF8-14027215C3FD}" type="presParOf" srcId="{D5486759-DA4F-C941-94EA-A036959553E3}" destId="{EB507906-4601-264E-9304-EE420A2AF08E}" srcOrd="0" destOrd="0" presId="urn:microsoft.com/office/officeart/2005/8/layout/list1"/>
    <dgm:cxn modelId="{DFB57893-9224-0046-95C0-3C3559579A06}" type="presParOf" srcId="{D5486759-DA4F-C941-94EA-A036959553E3}" destId="{DBBEC55F-36C1-A644-894B-1D4BCD391985}" srcOrd="1" destOrd="0" presId="urn:microsoft.com/office/officeart/2005/8/layout/list1"/>
    <dgm:cxn modelId="{0DEC6359-EF4F-424C-8E14-CEFF6DEBFA9B}" type="presParOf" srcId="{A1D8313B-6C08-974E-9999-AF33111740B5}" destId="{5742563C-A48F-D148-958F-C2DEB56722DC}" srcOrd="5" destOrd="0" presId="urn:microsoft.com/office/officeart/2005/8/layout/list1"/>
    <dgm:cxn modelId="{A22424D6-2798-1A40-89E3-310E0274BF5F}" type="presParOf" srcId="{A1D8313B-6C08-974E-9999-AF33111740B5}" destId="{A13FE137-CE13-894D-8A03-BCAD7F1C1DA2}" srcOrd="6" destOrd="0" presId="urn:microsoft.com/office/officeart/2005/8/layout/list1"/>
    <dgm:cxn modelId="{A4FDA535-242A-DE43-B814-43213B739718}" type="presParOf" srcId="{A1D8313B-6C08-974E-9999-AF33111740B5}" destId="{D3E821BE-1509-A34A-863F-446A2687B307}" srcOrd="7" destOrd="0" presId="urn:microsoft.com/office/officeart/2005/8/layout/list1"/>
    <dgm:cxn modelId="{2CDA8C8C-660B-BA4F-9CF1-25FC25A9E626}" type="presParOf" srcId="{A1D8313B-6C08-974E-9999-AF33111740B5}" destId="{5FBFBEB7-21DA-E84E-A29E-E99AAEBD918A}" srcOrd="8" destOrd="0" presId="urn:microsoft.com/office/officeart/2005/8/layout/list1"/>
    <dgm:cxn modelId="{D6AF8549-6597-5644-999A-4DB81BE395C7}" type="presParOf" srcId="{5FBFBEB7-21DA-E84E-A29E-E99AAEBD918A}" destId="{06433929-0607-1546-9708-3C9403120B51}" srcOrd="0" destOrd="0" presId="urn:microsoft.com/office/officeart/2005/8/layout/list1"/>
    <dgm:cxn modelId="{848F9F03-A45F-0240-B49A-C67D2948A1F3}" type="presParOf" srcId="{5FBFBEB7-21DA-E84E-A29E-E99AAEBD918A}" destId="{3A0B99BC-D98D-9046-B70A-3AB3AB4CB7D8}" srcOrd="1" destOrd="0" presId="urn:microsoft.com/office/officeart/2005/8/layout/list1"/>
    <dgm:cxn modelId="{F2C21950-944A-AC45-8AA5-6919A74849FD}" type="presParOf" srcId="{A1D8313B-6C08-974E-9999-AF33111740B5}" destId="{2595AA67-93D5-3942-91DF-64369078C8CD}" srcOrd="9" destOrd="0" presId="urn:microsoft.com/office/officeart/2005/8/layout/list1"/>
    <dgm:cxn modelId="{A4F2E2B9-93DA-5A4F-BC24-8AD33C7BD034}" type="presParOf" srcId="{A1D8313B-6C08-974E-9999-AF33111740B5}" destId="{3866E313-781D-0D4D-90EF-8585221B9DC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D971D-C7CF-6F42-969F-212C89451AC7}">
      <dsp:nvSpPr>
        <dsp:cNvPr id="0" name=""/>
        <dsp:cNvSpPr/>
      </dsp:nvSpPr>
      <dsp:spPr>
        <a:xfrm>
          <a:off x="2062327" y="-67622"/>
          <a:ext cx="6934163" cy="5129464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Aspetto organizzativo </a:t>
          </a:r>
        </a:p>
      </dsp:txBody>
      <dsp:txXfrm>
        <a:off x="4317664" y="188850"/>
        <a:ext cx="2423490" cy="769419"/>
      </dsp:txXfrm>
    </dsp:sp>
    <dsp:sp modelId="{FFDF10CD-3AF5-4248-9309-A2B72D5A3261}">
      <dsp:nvSpPr>
        <dsp:cNvPr id="0" name=""/>
        <dsp:cNvSpPr/>
      </dsp:nvSpPr>
      <dsp:spPr>
        <a:xfrm>
          <a:off x="3062438" y="1079498"/>
          <a:ext cx="4933941" cy="4117587"/>
        </a:xfrm>
        <a:prstGeom prst="ellipse">
          <a:avLst/>
        </a:prstGeom>
        <a:solidFill>
          <a:schemeClr val="accent2">
            <a:shade val="80000"/>
            <a:hueOff val="146964"/>
            <a:satOff val="-605"/>
            <a:lumOff val="124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Dotazione di personale </a:t>
          </a:r>
        </a:p>
      </dsp:txBody>
      <dsp:txXfrm>
        <a:off x="4379801" y="1336848"/>
        <a:ext cx="2299216" cy="772047"/>
      </dsp:txXfrm>
    </dsp:sp>
    <dsp:sp modelId="{F134495D-14F2-4D43-8F1E-C96E4924AA57}">
      <dsp:nvSpPr>
        <dsp:cNvPr id="0" name=""/>
        <dsp:cNvSpPr/>
      </dsp:nvSpPr>
      <dsp:spPr>
        <a:xfrm>
          <a:off x="3451886" y="2412075"/>
          <a:ext cx="4129603" cy="2734799"/>
        </a:xfrm>
        <a:prstGeom prst="ellipse">
          <a:avLst/>
        </a:prstGeom>
        <a:solidFill>
          <a:schemeClr val="accent2">
            <a:shade val="80000"/>
            <a:hueOff val="293928"/>
            <a:satOff val="-1211"/>
            <a:lumOff val="249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Formalizzazione ufficio di Piano</a:t>
          </a:r>
        </a:p>
      </dsp:txBody>
      <dsp:txXfrm>
        <a:off x="4056653" y="3095775"/>
        <a:ext cx="2920070" cy="1367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DDF58-14A7-E24C-A0BE-05246BF7FA9F}">
      <dsp:nvSpPr>
        <dsp:cNvPr id="0" name=""/>
        <dsp:cNvSpPr/>
      </dsp:nvSpPr>
      <dsp:spPr>
        <a:xfrm>
          <a:off x="0" y="1128689"/>
          <a:ext cx="1160477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E71A6-183A-EA47-8D61-D1FB3D6CAB51}">
      <dsp:nvSpPr>
        <dsp:cNvPr id="0" name=""/>
        <dsp:cNvSpPr/>
      </dsp:nvSpPr>
      <dsp:spPr>
        <a:xfrm>
          <a:off x="580238" y="494472"/>
          <a:ext cx="8123343" cy="98845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043" tIns="0" rIns="30704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Rapporto con le strutture organizzative aziendali</a:t>
          </a:r>
        </a:p>
      </dsp:txBody>
      <dsp:txXfrm>
        <a:off x="628490" y="542724"/>
        <a:ext cx="8026839" cy="891953"/>
      </dsp:txXfrm>
    </dsp:sp>
    <dsp:sp modelId="{A13FE137-CE13-894D-8A03-BCAD7F1C1DA2}">
      <dsp:nvSpPr>
        <dsp:cNvPr id="0" name=""/>
        <dsp:cNvSpPr/>
      </dsp:nvSpPr>
      <dsp:spPr>
        <a:xfrm>
          <a:off x="0" y="2389164"/>
          <a:ext cx="1160477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146964"/>
              <a:satOff val="-605"/>
              <a:lumOff val="1247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EC55F-36C1-A644-894B-1D4BCD391985}">
      <dsp:nvSpPr>
        <dsp:cNvPr id="0" name=""/>
        <dsp:cNvSpPr/>
      </dsp:nvSpPr>
      <dsp:spPr>
        <a:xfrm>
          <a:off x="580238" y="1863089"/>
          <a:ext cx="8123343" cy="88031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146964"/>
                <a:satOff val="-605"/>
                <a:lumOff val="1247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146964"/>
                <a:satOff val="-605"/>
                <a:lumOff val="1247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146964"/>
                <a:satOff val="-605"/>
                <a:lumOff val="1247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043" tIns="0" rIns="30704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Rapporto con le strutture organizzative comunali</a:t>
          </a:r>
        </a:p>
      </dsp:txBody>
      <dsp:txXfrm>
        <a:off x="623211" y="1906062"/>
        <a:ext cx="8037397" cy="794368"/>
      </dsp:txXfrm>
    </dsp:sp>
    <dsp:sp modelId="{3866E313-781D-0D4D-90EF-8585221B9DC1}">
      <dsp:nvSpPr>
        <dsp:cNvPr id="0" name=""/>
        <dsp:cNvSpPr/>
      </dsp:nvSpPr>
      <dsp:spPr>
        <a:xfrm>
          <a:off x="0" y="3788954"/>
          <a:ext cx="11604777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293928"/>
              <a:satOff val="-1211"/>
              <a:lumOff val="249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B99BC-D98D-9046-B70A-3AB3AB4CB7D8}">
      <dsp:nvSpPr>
        <dsp:cNvPr id="0" name=""/>
        <dsp:cNvSpPr/>
      </dsp:nvSpPr>
      <dsp:spPr>
        <a:xfrm>
          <a:off x="580238" y="3123564"/>
          <a:ext cx="8123343" cy="101963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293928"/>
                <a:satOff val="-1211"/>
                <a:lumOff val="2495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293928"/>
                <a:satOff val="-1211"/>
                <a:lumOff val="2495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293928"/>
                <a:satOff val="-1211"/>
                <a:lumOff val="2495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043" tIns="0" rIns="30704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Rapporto con i processi amministrativi e contabili degli enti</a:t>
          </a:r>
        </a:p>
      </dsp:txBody>
      <dsp:txXfrm>
        <a:off x="630012" y="3173338"/>
        <a:ext cx="8023795" cy="920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3F917-FE01-2546-B521-FB5994330EC6}">
      <dsp:nvSpPr>
        <dsp:cNvPr id="0" name=""/>
        <dsp:cNvSpPr/>
      </dsp:nvSpPr>
      <dsp:spPr>
        <a:xfrm>
          <a:off x="0" y="856275"/>
          <a:ext cx="1160477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F563F-4F9C-EA49-B8C1-BAB56A555D14}">
      <dsp:nvSpPr>
        <dsp:cNvPr id="0" name=""/>
        <dsp:cNvSpPr/>
      </dsp:nvSpPr>
      <dsp:spPr>
        <a:xfrm>
          <a:off x="580238" y="46501"/>
          <a:ext cx="8123343" cy="1134493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043" tIns="0" rIns="30704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Rapporto con i decisori (Conferenza dei sindaci; Direzione Aziendale; ecc.)</a:t>
          </a:r>
        </a:p>
      </dsp:txBody>
      <dsp:txXfrm>
        <a:off x="635619" y="101882"/>
        <a:ext cx="8012581" cy="1023731"/>
      </dsp:txXfrm>
    </dsp:sp>
    <dsp:sp modelId="{A13FE137-CE13-894D-8A03-BCAD7F1C1DA2}">
      <dsp:nvSpPr>
        <dsp:cNvPr id="0" name=""/>
        <dsp:cNvSpPr/>
      </dsp:nvSpPr>
      <dsp:spPr>
        <a:xfrm>
          <a:off x="0" y="2575060"/>
          <a:ext cx="1160477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146964"/>
              <a:satOff val="-605"/>
              <a:lumOff val="1247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EC55F-36C1-A644-894B-1D4BCD391985}">
      <dsp:nvSpPr>
        <dsp:cNvPr id="0" name=""/>
        <dsp:cNvSpPr/>
      </dsp:nvSpPr>
      <dsp:spPr>
        <a:xfrm>
          <a:off x="580238" y="1529475"/>
          <a:ext cx="8123343" cy="137030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146964"/>
                <a:satOff val="-605"/>
                <a:lumOff val="1247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146964"/>
                <a:satOff val="-605"/>
                <a:lumOff val="1247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146964"/>
                <a:satOff val="-605"/>
                <a:lumOff val="1247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043" tIns="0" rIns="30704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Rapporto con i soggetti esterni (Organizzazioni terzo settore; Organizzazioni sindacali; ecc.)</a:t>
          </a:r>
        </a:p>
      </dsp:txBody>
      <dsp:txXfrm>
        <a:off x="647131" y="1596368"/>
        <a:ext cx="7989557" cy="1236519"/>
      </dsp:txXfrm>
    </dsp:sp>
    <dsp:sp modelId="{3866E313-781D-0D4D-90EF-8585221B9DC1}">
      <dsp:nvSpPr>
        <dsp:cNvPr id="0" name=""/>
        <dsp:cNvSpPr/>
      </dsp:nvSpPr>
      <dsp:spPr>
        <a:xfrm>
          <a:off x="0" y="4287325"/>
          <a:ext cx="1160477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293928"/>
              <a:satOff val="-1211"/>
              <a:lumOff val="249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0B99BC-D98D-9046-B70A-3AB3AB4CB7D8}">
      <dsp:nvSpPr>
        <dsp:cNvPr id="0" name=""/>
        <dsp:cNvSpPr/>
      </dsp:nvSpPr>
      <dsp:spPr>
        <a:xfrm>
          <a:off x="584045" y="3283187"/>
          <a:ext cx="8123343" cy="136378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293928"/>
                <a:satOff val="-1211"/>
                <a:lumOff val="2495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293928"/>
                <a:satOff val="-1211"/>
                <a:lumOff val="2495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293928"/>
                <a:satOff val="-1211"/>
                <a:lumOff val="2495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7043" tIns="0" rIns="30704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Possibilità di usufruire di sistemi informativi zonali e dotazioni informatiche</a:t>
          </a:r>
        </a:p>
      </dsp:txBody>
      <dsp:txXfrm>
        <a:off x="650619" y="3349761"/>
        <a:ext cx="7990195" cy="1230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285739-E9BE-4BDE-AF28-997D31482228}" type="datetime1">
              <a:rPr lang="it-IT" smtClean="0"/>
              <a:t>04/10/18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F68448E-C344-4686-8179-C708320F74A4}" type="datetime1">
              <a:rPr lang="it-IT" noProof="0" smtClean="0"/>
              <a:t>04/10/18</a:t>
            </a:fld>
            <a:endParaRPr lang="it-IT" noProof="0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guardo verso le nuvole e il cielo azzurro circondato da edifici con vetrat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spc="-9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043BC491-2378-4C4A-B87C-D623E6664EFF}" type="datetime1">
              <a:rPr lang="it-IT" noProof="0" smtClean="0"/>
              <a:t>04/10/18</a:t>
            </a:fld>
            <a:endParaRPr lang="it-IT" noProof="0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D8D2F06-32A1-4734-A93A-3B3B8BC85FF4}" type="datetime1">
              <a:rPr lang="it-IT" noProof="0" smtClean="0"/>
              <a:t>04/10/18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22721513-8806-42DF-B61A-709124AC490F}" type="datetime1">
              <a:rPr lang="it-IT" noProof="0" smtClean="0"/>
              <a:t>04/10/18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629916" y="777875"/>
            <a:ext cx="9474253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629916" y="6356350"/>
            <a:ext cx="284405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8161186-BABE-43C9-A8D8-AC14B8E0D045}" type="datetime1">
              <a:rPr lang="it-IT" noProof="0" smtClean="0"/>
              <a:t>04/10/18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51C345-B4A5-4ED9-B488-6E3D00CD4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105EB68-F977-4BF7-A60E-0827C15938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2760A5-6B21-483D-9569-BC76D7441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999D-654A-415C-866A-DD277872429E}" type="datetimeFigureOut">
              <a:rPr lang="it-IT" smtClean="0"/>
              <a:t>04/10/18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6F86F5-29FE-4550-B1E9-3683BB06D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70AA72-E85B-4DE2-88CF-49273FD6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37E0-A256-4E22-A7A1-086257EB0A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325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740DF9-2F46-4073-BF7A-D04FFF46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21619E-D88F-4AA3-A8D4-D25B184EF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CA4495-5259-4C40-B335-3F0A82637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999D-654A-415C-866A-DD277872429E}" type="datetimeFigureOut">
              <a:rPr lang="it-IT" smtClean="0"/>
              <a:t>04/10/18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5E20F3-77F4-4382-B51D-74B61D3F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E05BC9-5363-484A-A507-82BF67490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37E0-A256-4E22-A7A1-086257EB0A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729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5E9350-8CAF-4A95-A2A1-87FFD5F76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E0EC34-DB92-4218-84E7-198E271BF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39C3CE-DE28-4668-B99B-0F8BAB5E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999D-654A-415C-866A-DD277872429E}" type="datetimeFigureOut">
              <a:rPr lang="it-IT" smtClean="0"/>
              <a:t>04/10/18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1E4C413-2F6C-4F5B-9B69-A0C619E2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2FD9C7-9971-4BF6-BB46-455570ED6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37E0-A256-4E22-A7A1-086257EB0A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025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F79E1E-61CC-4494-A25C-CABD9C262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438658-998D-4E0F-AE51-184312F9D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288B7A9-7C17-40BB-85E2-9493C851E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53C3E59-FD29-41FD-8225-D0B55393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999D-654A-415C-866A-DD277872429E}" type="datetimeFigureOut">
              <a:rPr lang="it-IT" smtClean="0"/>
              <a:t>04/10/18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99958E-26C2-4FD5-943A-6E3879753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CAB83FF-2F03-4576-80A0-50BA95B3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37E0-A256-4E22-A7A1-086257EB0A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091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3ED753-41C2-4621-A9BE-938F6D09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607EACE-0BCB-44FD-82A3-307C1F497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82D3EE-2003-42B5-B0E5-2C37389BE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D360895-6FA5-403F-9E77-C4E0237F3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11E631A-3F9F-4EED-B428-5331143DA5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EEF2BDE-001B-4266-B58A-D3D3E2FC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999D-654A-415C-866A-DD277872429E}" type="datetimeFigureOut">
              <a:rPr lang="it-IT" smtClean="0"/>
              <a:t>04/10/18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DB1016A-32DB-4D16-9976-F84D4CF4B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F53500C-7D41-4668-A31D-F5DFF3DE4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37E0-A256-4E22-A7A1-086257EB0A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715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7ED62C-76F3-47DC-843F-9FC7B2AD1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464512B-77D5-4AF6-8C77-D0003170B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999D-654A-415C-866A-DD277872429E}" type="datetimeFigureOut">
              <a:rPr lang="it-IT" smtClean="0"/>
              <a:t>04/10/18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5E8D76-55B5-4017-A771-5A0894E37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0D7ED4A-55D6-4927-936F-067704D59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37E0-A256-4E22-A7A1-086257EB0A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3177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C4617D6-976C-4B2F-921C-D53C46F47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999D-654A-415C-866A-DD277872429E}" type="datetimeFigureOut">
              <a:rPr lang="it-IT" smtClean="0"/>
              <a:t>04/10/18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5EA0D55-15A1-402B-B9C3-00BE9958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544FD7-0346-4E8E-8E81-8B7C1A73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37E0-A256-4E22-A7A1-086257EB0A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93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ECCC2F-42A8-4C33-95CB-80D18CF0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C5866E-5F18-415C-8B61-A1F39815C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6ECD1E3-B853-4E4B-BF1C-1D5ECC192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C07FB5-2A73-4D2B-9623-2C9C51D4D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999D-654A-415C-866A-DD277872429E}" type="datetimeFigureOut">
              <a:rPr lang="it-IT" smtClean="0"/>
              <a:t>04/10/18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A9B1BA-E5C6-4FF0-B298-6A1264EE0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E85454-A2DB-4CB7-91E1-40B02FD7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37E0-A256-4E22-A7A1-086257EB0A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138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937498-0D91-48EF-84C4-D3B0B90C7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7E8E583-19F9-463F-B204-3FAB01D85D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657319-1EE2-49F0-A6E2-060DA7F01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E9EDEA2-2AE6-428D-9272-15C192547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999D-654A-415C-866A-DD277872429E}" type="datetimeFigureOut">
              <a:rPr lang="it-IT" smtClean="0"/>
              <a:t>04/10/18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F7764CE-7281-4E02-8C17-720E177AC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F3F4BD-97AF-4377-9894-A83F37AA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37E0-A256-4E22-A7A1-086257EB0A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3443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55F50D-0618-48D6-9433-BD7C21D1B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7A3E91F-1E0A-4342-ACAA-C696CA89A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3DFB8D-9AE6-4D7B-8BA5-7FB9CA5B6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999D-654A-415C-866A-DD277872429E}" type="datetimeFigureOut">
              <a:rPr lang="it-IT" smtClean="0"/>
              <a:t>04/10/18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9FB717-AEA4-4E81-8128-6FC1CD73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A189F7-D421-48E5-BCC7-DE615F4A3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37E0-A256-4E22-A7A1-086257EB0A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7486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6003E16-6779-4239-8572-E031560299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08D570A-CD34-4203-8CD5-0EFDD7B7B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941515-1EA4-44C7-AAE8-74AC19A7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999D-654A-415C-866A-DD277872429E}" type="datetimeFigureOut">
              <a:rPr lang="it-IT" smtClean="0"/>
              <a:t>04/10/18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EA4F2A-0BE4-418C-82EB-0E6E66EA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E312CA-FD89-4948-B32C-D44AA61A0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737E0-A256-4E22-A7A1-086257EB0A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530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B23E2C-CBDF-489F-847B-14C823A5D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082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16173E1-F3DB-4B45-9187-E67D47C14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0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5E092E-0198-4C66-BBAA-A06F39C4B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6909-69EB-465C-8E04-FD541D1F3601}" type="datetimeFigureOut">
              <a:rPr lang="it-IT" smtClean="0"/>
              <a:t>04/10/18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EF44A2-4C5D-473D-A1D5-B53E19FE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B87191-189F-4C23-9974-904D1193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61A-CDC9-4219-B95A-04BBD3B94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0482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B65059-153F-4069-96D0-9B6D40E32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A76A75-E20D-4017-8059-03B879E5B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CEDBEF-C45B-4AA3-B60D-A12122C10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6909-69EB-465C-8E04-FD541D1F3601}" type="datetimeFigureOut">
              <a:rPr lang="it-IT" smtClean="0"/>
              <a:t>04/10/18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67DB67-5500-4624-8634-D65FA95BC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B49A78-2BA3-4C39-88C3-E36E368E9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61A-CDC9-4219-B95A-04BBD3B94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223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528791-7C76-47FC-8A70-9BB5AA0E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24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C3F6707-6AC1-41A7-9370-681BB6235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24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BFB636-59DA-49E5-9DCC-726561814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6909-69EB-465C-8E04-FD541D1F3601}" type="datetimeFigureOut">
              <a:rPr lang="it-IT" smtClean="0"/>
              <a:t>04/10/18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A0DAEB-9B14-4C2F-BB8C-B551B5EA3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FFEBED-BBE8-4AF5-824A-37BEC57C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61A-CDC9-4219-B95A-04BBD3B94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168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15351D-BD1C-44E1-B016-D64A34434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6C1DCE-3B80-4E69-85D0-9EAAF9390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ED663E7-AB69-4388-A688-5DF2F574D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0012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C4F6034-D3AD-4DEC-B43A-36C8C0343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6909-69EB-465C-8E04-FD541D1F3601}" type="datetimeFigureOut">
              <a:rPr lang="it-IT" smtClean="0"/>
              <a:t>04/10/18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54CE251-59CC-4BDC-8C03-B6EADFB2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7E06CD-05D5-41B4-98EF-7788F57B9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61A-CDC9-4219-B95A-04BBD3B94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490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2BFDBC-8A81-49FE-A849-E27E10F38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24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0AC5101-70DA-47E8-83A7-D62DEF712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8509B49-E727-42C2-B6F0-797BE680D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1C33C97-6AAD-4266-B039-3B7C821C9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23F8253-197D-4203-9C89-1417BA4821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93AA2DF-7A1B-462C-9560-C233D0C84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6909-69EB-465C-8E04-FD541D1F3601}" type="datetimeFigureOut">
              <a:rPr lang="it-IT" smtClean="0"/>
              <a:t>04/10/18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626864D-F759-402A-96D6-7660BAAC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8CA03E9-4F25-4167-8821-CA91FE9C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61A-CDC9-4219-B95A-04BBD3B94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9078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F1BCDB-64F1-4F3F-A008-1EB318F5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BCCC196-3723-4A09-B640-DD55D4FC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6909-69EB-465C-8E04-FD541D1F3601}" type="datetimeFigureOut">
              <a:rPr lang="it-IT" smtClean="0"/>
              <a:t>04/10/18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D555CB8-4471-4B0E-82F4-96B212C35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23315F-E84E-47BE-851C-804DBD9DE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61A-CDC9-4219-B95A-04BBD3B94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372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AFCF4D-2AF5-4670-ADB6-6C007381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105C3E7-48FC-40B6-B101-13F002745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pPr rtl="0"/>
            <a:fld id="{BF85CE89-D206-4B85-AA1B-BA6E04959684}" type="datetime1">
              <a:rPr lang="it-IT" noProof="0" smtClean="0"/>
              <a:t>04/10/18</a:t>
            </a:fld>
            <a:endParaRPr lang="it-IT" noProof="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ABCA916-AB39-4AED-89BB-490E052B7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pPr rtl="0"/>
            <a:r>
              <a:rPr lang="it-IT" noProof="0"/>
              <a:t>Aggiungere un piè di pagina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1242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DBF3132-DA60-4DE8-AA49-E00B14D94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6909-69EB-465C-8E04-FD541D1F3601}" type="datetimeFigureOut">
              <a:rPr lang="it-IT" smtClean="0"/>
              <a:t>04/10/18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5047DF5-FD95-4BD0-A974-018FF536D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FE201E-F382-441E-AA79-4C31C4A3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61A-CDC9-4219-B95A-04BBD3B94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652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02AB6B-38EB-4D11-B079-F175240A1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45D165-F36A-49BB-B084-0B719FE1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369A10B-B8CF-41FE-BFAA-E57875E6E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519E38C-E10F-4674-A443-FE53F20D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6909-69EB-465C-8E04-FD541D1F3601}" type="datetimeFigureOut">
              <a:rPr lang="it-IT" smtClean="0"/>
              <a:t>04/10/18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A60E74-D71D-4490-8F6B-4CCD26D0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56450E-1EA8-4293-AB0F-64BAA82A5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61A-CDC9-4219-B95A-04BBD3B94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107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7AABC4-3698-4B65-91C6-4F13711E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06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6C489E7-8083-4751-A1CB-195457872C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987425"/>
            <a:ext cx="61706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65608C-37CB-4C46-BF25-65D9E9B74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06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59C02C5-CD5E-453A-8A63-83513F31A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6909-69EB-465C-8E04-FD541D1F3601}" type="datetimeFigureOut">
              <a:rPr lang="it-IT" smtClean="0"/>
              <a:t>04/10/18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FDC1B4-EA29-4B7D-9FCF-FA324CE2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6212AF-86B8-4A21-A169-C21AF20C9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61A-CDC9-4219-B95A-04BBD3B94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2051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DDC5AF-A522-45EA-98DC-26CCC637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8F1D421-B43F-49FD-BECD-699397A9A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4A0A27-278E-4A08-BA14-27A6682A9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6909-69EB-465C-8E04-FD541D1F3601}" type="datetimeFigureOut">
              <a:rPr lang="it-IT" smtClean="0"/>
              <a:t>04/10/18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0E785E-7AF7-45DE-82AE-69F6A0448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9F19053-9CE2-46EE-AA55-F5670E306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61A-CDC9-4219-B95A-04BBD3B94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0857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8A5A6CE-1320-4824-8843-EC8611BE3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3313" y="365125"/>
            <a:ext cx="2627312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9064CFF-F43D-4275-97CF-41318FE53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2713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8CA91D-B499-46EA-B021-BA707AC13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6909-69EB-465C-8E04-FD541D1F3601}" type="datetimeFigureOut">
              <a:rPr lang="it-IT" smtClean="0"/>
              <a:t>04/10/18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FC856D-00CE-45FC-8C9F-5CE7489DB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31191F-98C7-40DC-8AA2-4D8EBBB5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EE61A-CDC9-4219-B95A-04BBD3B94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31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4B9363B-ED16-4B46-992E-2EAF5D1E3F47}" type="datetime1">
              <a:rPr lang="it-IT" noProof="0" smtClean="0"/>
              <a:t>04/10/18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pPr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C1EE4054-3F29-4E2B-9B78-B53F5E5F1BF0}" type="datetime1">
              <a:rPr lang="it-IT" noProof="0" smtClean="0"/>
              <a:t>04/10/18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7D1EF1D-311D-4533-9370-B05639D076C2}" type="datetime1">
              <a:rPr lang="it-IT" noProof="0" smtClean="0"/>
              <a:t>04/10/18</a:t>
            </a:fld>
            <a:endParaRPr lang="it-IT" noProof="0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A413ECC6-3D3D-4A43-BD8C-B72D6D617340}" type="datetime1">
              <a:rPr lang="it-IT" noProof="0" smtClean="0"/>
              <a:t>04/10/18</a:t>
            </a:fld>
            <a:endParaRPr lang="it-IT" noProof="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1476A9D3-592B-4A1D-B3D3-31ABFCB2C754}" type="datetime1">
              <a:rPr lang="it-IT" noProof="0" smtClean="0"/>
              <a:t>04/10/18</a:t>
            </a:fld>
            <a:endParaRPr lang="it-IT" noProof="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CABD05E2-6DDB-4D88-ADE4-0AF820806F62}" type="datetime1">
              <a:rPr lang="it-IT" noProof="0" smtClean="0"/>
              <a:t>04/10/18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86619" y="-51216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86619" y="1333500"/>
            <a:ext cx="10971372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8200D94-92ED-4F16-8B8D-7E1E885D30C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92" y="6041768"/>
            <a:ext cx="1688824" cy="7200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0423A7B-31BF-428C-A167-FFD88ED692C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0" y="6021288"/>
            <a:ext cx="720000" cy="720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6621FFF-45DE-4839-A075-80D9AC4F871D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420" y="6104100"/>
            <a:ext cx="827405" cy="7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E844D66-3ADD-4171-B951-EBE2CCB3E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F961B1-1A5A-4DE6-86B5-1C6132D04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ED9787-2B3E-49F2-B5AA-C51601C1E4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E999D-654A-415C-866A-DD277872429E}" type="datetimeFigureOut">
              <a:rPr lang="it-IT" smtClean="0"/>
              <a:t>04/10/18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5541F1-9ADB-465D-A33A-E5C63D8CC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34B992-7AD9-42B2-8228-6BF765376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737E0-A256-4E22-A7A1-086257EB0A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72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C64E7F6-2D29-407C-BDF8-087A5ED4F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24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40EDE0-02B4-44F1-B6D9-0CB968FE7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4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7503EAC-E4BE-458E-BD9D-5AEACD071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16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56909-69EB-465C-8E04-FD541D1F3601}" type="datetimeFigureOut">
              <a:rPr lang="it-IT" smtClean="0"/>
              <a:t>04/10/18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29FE9C-515F-40BE-9034-57CC28461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01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90B2CF-8458-4B11-A81F-D8467ED1A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1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EE61A-CDC9-4219-B95A-04BBD3B9434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53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37C44A-A04C-7A43-A744-9676FF416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470742"/>
            <a:ext cx="9141619" cy="2386978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FFC000"/>
                </a:solidFill>
              </a:rPr>
              <a:t>Azioni di miglioramento per la programmazione: </a:t>
            </a:r>
            <a:br>
              <a:rPr lang="it-IT" dirty="0">
                <a:solidFill>
                  <a:srgbClr val="FFC000"/>
                </a:solidFill>
              </a:rPr>
            </a:br>
            <a:r>
              <a:rPr lang="it-IT" dirty="0">
                <a:solidFill>
                  <a:srgbClr val="FFC000"/>
                </a:solidFill>
              </a:rPr>
              <a:t>gli uffici di piano nella nuova programmazione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05F163A-5AF1-3547-8D37-C5B1C8D3B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804" y="4365104"/>
            <a:ext cx="3962400" cy="762000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ZONE  -  ASL  SUD EST </a:t>
            </a:r>
          </a:p>
          <a:p>
            <a:r>
              <a:rPr lang="it-IT" dirty="0"/>
              <a:t>Siena </a:t>
            </a:r>
          </a:p>
          <a:p>
            <a:r>
              <a:rPr lang="it-IT" dirty="0"/>
              <a:t>4 ottobre 2018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9634CA5-E406-C546-9F27-EB71F0E38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6087530"/>
            <a:ext cx="1688824" cy="720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C831F60-D801-2545-8665-440FA647074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40" y="6087530"/>
            <a:ext cx="827405" cy="827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633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8DEA5D-8602-7B4B-B10F-1FCC957B8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365923"/>
            <a:ext cx="10512862" cy="815763"/>
          </a:xfrm>
        </p:spPr>
        <p:txBody>
          <a:bodyPr>
            <a:normAutofit/>
          </a:bodyPr>
          <a:lstStyle/>
          <a:p>
            <a:r>
              <a:rPr lang="it-IT" dirty="0"/>
              <a:t>Livello dei processi: rapporti e dotazioni 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F1F71088-C3D3-2A4D-99B0-0260B3A4622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53933" y="1422922"/>
          <a:ext cx="11604777" cy="4888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34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682D81-3B3D-DF47-8718-124AC78B5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Rapporti e dotazioni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2A2DE21-8C49-5940-A18E-B8A2157E9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619" y="1340768"/>
            <a:ext cx="11198959" cy="565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8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11F82-9DEF-DD45-9311-7CAC89233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Una linea guida possibile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44735699-6D7B-1143-9E3A-35C7B1244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551" y="1015584"/>
            <a:ext cx="10873208" cy="5387813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9D5663E-3681-C942-9005-7F3D66563F59}"/>
              </a:ext>
            </a:extLst>
          </p:cNvPr>
          <p:cNvSpPr/>
          <p:nvPr/>
        </p:nvSpPr>
        <p:spPr>
          <a:xfrm>
            <a:off x="837828" y="2924944"/>
            <a:ext cx="108012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D4FFB76-FEAE-2246-9253-689E53F2C1FE}"/>
              </a:ext>
            </a:extLst>
          </p:cNvPr>
          <p:cNvSpPr/>
          <p:nvPr/>
        </p:nvSpPr>
        <p:spPr>
          <a:xfrm>
            <a:off x="4006180" y="2924944"/>
            <a:ext cx="936104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C25F10E-7F9E-404E-93D9-83BF92E46424}"/>
              </a:ext>
            </a:extLst>
          </p:cNvPr>
          <p:cNvSpPr/>
          <p:nvPr/>
        </p:nvSpPr>
        <p:spPr>
          <a:xfrm>
            <a:off x="7246540" y="2924944"/>
            <a:ext cx="108012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68ADC55-2FFC-A74F-84E2-DFF6422FBCEE}"/>
              </a:ext>
            </a:extLst>
          </p:cNvPr>
          <p:cNvSpPr/>
          <p:nvPr/>
        </p:nvSpPr>
        <p:spPr>
          <a:xfrm>
            <a:off x="10054852" y="2852936"/>
            <a:ext cx="122413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arrotondato 32">
            <a:extLst>
              <a:ext uri="{FF2B5EF4-FFF2-40B4-BE49-F238E27FC236}">
                <a16:creationId xmlns:a16="http://schemas.microsoft.com/office/drawing/2014/main" id="{ED5A258F-0D84-BE45-8590-275A43D117D3}"/>
              </a:ext>
            </a:extLst>
          </p:cNvPr>
          <p:cNvSpPr/>
          <p:nvPr/>
        </p:nvSpPr>
        <p:spPr>
          <a:xfrm>
            <a:off x="5662364" y="3573016"/>
            <a:ext cx="1656184" cy="504056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Bozza aggiornamento poa </a:t>
            </a:r>
          </a:p>
        </p:txBody>
      </p:sp>
      <p:sp>
        <p:nvSpPr>
          <p:cNvPr id="34" name="Rettangolo arrotondato 33">
            <a:extLst>
              <a:ext uri="{FF2B5EF4-FFF2-40B4-BE49-F238E27FC236}">
                <a16:creationId xmlns:a16="http://schemas.microsoft.com/office/drawing/2014/main" id="{4E182354-DE85-574E-84F5-DEC52DAB1877}"/>
              </a:ext>
            </a:extLst>
          </p:cNvPr>
          <p:cNvSpPr/>
          <p:nvPr/>
        </p:nvSpPr>
        <p:spPr>
          <a:xfrm>
            <a:off x="8832136" y="3500248"/>
            <a:ext cx="1512168" cy="634752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Aggiornamento poa </a:t>
            </a:r>
          </a:p>
        </p:txBody>
      </p:sp>
      <p:sp>
        <p:nvSpPr>
          <p:cNvPr id="35" name="Rettangolo arrotondato 34">
            <a:extLst>
              <a:ext uri="{FF2B5EF4-FFF2-40B4-BE49-F238E27FC236}">
                <a16:creationId xmlns:a16="http://schemas.microsoft.com/office/drawing/2014/main" id="{392A4D6D-AC3C-B54B-A072-4BF66DA3618C}"/>
              </a:ext>
            </a:extLst>
          </p:cNvPr>
          <p:cNvSpPr/>
          <p:nvPr/>
        </p:nvSpPr>
        <p:spPr>
          <a:xfrm>
            <a:off x="7630488" y="4351024"/>
            <a:ext cx="1584176" cy="864096"/>
          </a:xfrm>
          <a:prstGeom prst="roundRect">
            <a:avLst>
              <a:gd name="adj" fmla="val 1243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  <a:latin typeface="+mj-lt"/>
              </a:rPr>
              <a:t>Aggiornamento POA </a:t>
            </a:r>
          </a:p>
          <a:p>
            <a:pPr algn="ctr"/>
            <a:r>
              <a:rPr lang="it-IT" sz="1100" b="1" dirty="0">
                <a:solidFill>
                  <a:schemeClr val="tx1"/>
                </a:solidFill>
                <a:latin typeface="+mj-lt"/>
              </a:rPr>
              <a:t>Decisioni</a:t>
            </a:r>
          </a:p>
          <a:p>
            <a:pPr algn="ctr"/>
            <a:r>
              <a:rPr lang="it-IT" sz="1100" b="1" dirty="0">
                <a:solidFill>
                  <a:schemeClr val="tx1"/>
                </a:solidFill>
                <a:latin typeface="+mj-lt"/>
              </a:rPr>
              <a:t>Vincoli …</a:t>
            </a:r>
          </a:p>
        </p:txBody>
      </p:sp>
      <p:sp>
        <p:nvSpPr>
          <p:cNvPr id="36" name="Angolo ripiegato 35">
            <a:extLst>
              <a:ext uri="{FF2B5EF4-FFF2-40B4-BE49-F238E27FC236}">
                <a16:creationId xmlns:a16="http://schemas.microsoft.com/office/drawing/2014/main" id="{02109294-CFEC-E24A-908F-A788A98A7436}"/>
              </a:ext>
            </a:extLst>
          </p:cNvPr>
          <p:cNvSpPr/>
          <p:nvPr/>
        </p:nvSpPr>
        <p:spPr>
          <a:xfrm>
            <a:off x="10486900" y="4653136"/>
            <a:ext cx="648072" cy="720080"/>
          </a:xfrm>
          <a:prstGeom prst="foldedCorne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POA 2019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D33B4140-187B-444E-B3FA-939F686EF22A}"/>
              </a:ext>
            </a:extLst>
          </p:cNvPr>
          <p:cNvSpPr/>
          <p:nvPr/>
        </p:nvSpPr>
        <p:spPr>
          <a:xfrm>
            <a:off x="7606580" y="5589240"/>
            <a:ext cx="25922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arrotondato 37">
            <a:extLst>
              <a:ext uri="{FF2B5EF4-FFF2-40B4-BE49-F238E27FC236}">
                <a16:creationId xmlns:a16="http://schemas.microsoft.com/office/drawing/2014/main" id="{D3880B8F-C75E-3648-ADEA-48A81A81A9E5}"/>
              </a:ext>
            </a:extLst>
          </p:cNvPr>
          <p:cNvSpPr/>
          <p:nvPr/>
        </p:nvSpPr>
        <p:spPr>
          <a:xfrm>
            <a:off x="981844" y="3573016"/>
            <a:ext cx="1033102" cy="562744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chemeClr val="tx1"/>
                </a:solidFill>
              </a:rPr>
              <a:t>Documento di avvio</a:t>
            </a:r>
          </a:p>
        </p:txBody>
      </p:sp>
      <p:sp>
        <p:nvSpPr>
          <p:cNvPr id="39" name="Rettangolo arrotondato 38">
            <a:extLst>
              <a:ext uri="{FF2B5EF4-FFF2-40B4-BE49-F238E27FC236}">
                <a16:creationId xmlns:a16="http://schemas.microsoft.com/office/drawing/2014/main" id="{90D50E4E-7A52-DE4D-9C6F-A45E1F4EDF65}"/>
              </a:ext>
            </a:extLst>
          </p:cNvPr>
          <p:cNvSpPr/>
          <p:nvPr/>
        </p:nvSpPr>
        <p:spPr>
          <a:xfrm>
            <a:off x="2205980" y="4351024"/>
            <a:ext cx="1296144" cy="590144"/>
          </a:xfrm>
          <a:prstGeom prst="roundRect">
            <a:avLst>
              <a:gd name="adj" fmla="val 1243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1"/>
                </a:solidFill>
                <a:latin typeface="+mj-lt"/>
              </a:rPr>
              <a:t>Documento indirizzi, obiettivi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D73C77F-ADA7-9748-9B3F-FFD8EF5ACA7D}"/>
              </a:ext>
            </a:extLst>
          </p:cNvPr>
          <p:cNvSpPr/>
          <p:nvPr/>
        </p:nvSpPr>
        <p:spPr>
          <a:xfrm>
            <a:off x="1233872" y="1528202"/>
            <a:ext cx="194421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>
                <a:solidFill>
                  <a:sysClr val="windowText" lastClr="000000"/>
                </a:solidFill>
              </a:rPr>
              <a:t>Conferenza dei Sindaci </a:t>
            </a:r>
          </a:p>
          <a:p>
            <a:pPr algn="ctr"/>
            <a:r>
              <a:rPr lang="it-IT" sz="1200" b="1" dirty="0">
                <a:solidFill>
                  <a:sysClr val="windowText" lastClr="000000"/>
                </a:solidFill>
              </a:rPr>
              <a:t>Assemblea dei soci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B6BAC63D-810A-0843-B8BD-D23881C70601}"/>
              </a:ext>
            </a:extLst>
          </p:cNvPr>
          <p:cNvSpPr/>
          <p:nvPr/>
        </p:nvSpPr>
        <p:spPr>
          <a:xfrm>
            <a:off x="6467946" y="1581378"/>
            <a:ext cx="1881835" cy="647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ysClr val="windowText" lastClr="000000"/>
                </a:solidFill>
              </a:rPr>
              <a:t>Conferenza dei Sindaci </a:t>
            </a:r>
          </a:p>
          <a:p>
            <a:pPr algn="ctr"/>
            <a:r>
              <a:rPr lang="it-IT" sz="1100" b="1" dirty="0">
                <a:solidFill>
                  <a:sysClr val="windowText" lastClr="000000"/>
                </a:solidFill>
              </a:rPr>
              <a:t>Assemblea dei soci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C02BD9ED-1012-A544-96FD-775028280876}"/>
              </a:ext>
            </a:extLst>
          </p:cNvPr>
          <p:cNvSpPr/>
          <p:nvPr/>
        </p:nvSpPr>
        <p:spPr>
          <a:xfrm>
            <a:off x="9397153" y="1581378"/>
            <a:ext cx="1881835" cy="647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ysClr val="windowText" lastClr="000000"/>
                </a:solidFill>
              </a:rPr>
              <a:t>Conferenza dei Sindaci </a:t>
            </a:r>
          </a:p>
          <a:p>
            <a:pPr algn="ctr"/>
            <a:r>
              <a:rPr lang="it-IT" sz="1100" b="1" dirty="0">
                <a:solidFill>
                  <a:sysClr val="windowText" lastClr="000000"/>
                </a:solidFill>
              </a:rPr>
              <a:t>Assemblea dei soci</a:t>
            </a:r>
          </a:p>
        </p:txBody>
      </p:sp>
    </p:spTree>
    <p:extLst>
      <p:ext uri="{BB962C8B-B14F-4D97-AF65-F5344CB8AC3E}">
        <p14:creationId xmlns:p14="http://schemas.microsoft.com/office/powerpoint/2010/main" val="23644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535B08-75E2-2544-8B65-234D1673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Capire insieme…. 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5A258A9-E4B4-0F4D-80FB-3DA417744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876" y="1268760"/>
            <a:ext cx="9931846" cy="470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57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8F5EEE-8004-5445-BD8A-814D5B6CE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1" y="127446"/>
            <a:ext cx="10512862" cy="996277"/>
          </a:xfrm>
        </p:spPr>
        <p:txBody>
          <a:bodyPr/>
          <a:lstStyle/>
          <a:p>
            <a:pPr algn="ctr"/>
            <a:r>
              <a:rPr lang="it-IT" dirty="0"/>
              <a:t>Programmazione e Ufficio di Piano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2ED09F9-7108-E748-82ED-80D1B64DC41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3508" y="1363235"/>
          <a:ext cx="10247335" cy="53034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25867">
                  <a:extLst>
                    <a:ext uri="{9D8B030D-6E8A-4147-A177-3AD203B41FA5}">
                      <a16:colId xmlns:a16="http://schemas.microsoft.com/office/drawing/2014/main" val="1476650753"/>
                    </a:ext>
                  </a:extLst>
                </a:gridCol>
                <a:gridCol w="2046928">
                  <a:extLst>
                    <a:ext uri="{9D8B030D-6E8A-4147-A177-3AD203B41FA5}">
                      <a16:colId xmlns:a16="http://schemas.microsoft.com/office/drawing/2014/main" val="906455459"/>
                    </a:ext>
                  </a:extLst>
                </a:gridCol>
                <a:gridCol w="6074540">
                  <a:extLst>
                    <a:ext uri="{9D8B030D-6E8A-4147-A177-3AD203B41FA5}">
                      <a16:colId xmlns:a16="http://schemas.microsoft.com/office/drawing/2014/main" val="1315336466"/>
                    </a:ext>
                  </a:extLst>
                </a:gridCol>
              </a:tblGrid>
              <a:tr h="639913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Articolo 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Strumento di programmazione 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Funzioni  UDP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009927882"/>
                  </a:ext>
                </a:extLst>
              </a:tr>
              <a:tr h="1188410">
                <a:tc>
                  <a:txBody>
                    <a:bodyPr/>
                    <a:lstStyle/>
                    <a:p>
                      <a:r>
                        <a:rPr lang="it-IT" sz="1800" dirty="0"/>
                        <a:t>LRT 41/2005 </a:t>
                      </a:r>
                      <a:r>
                        <a:rPr lang="it-IT" sz="1800" dirty="0" err="1"/>
                        <a:t>s.m.i.</a:t>
                      </a:r>
                      <a:endParaRPr lang="it-IT" sz="1800" dirty="0"/>
                    </a:p>
                    <a:p>
                      <a:r>
                        <a:rPr lang="it-IT" sz="1800" dirty="0"/>
                        <a:t>Art 29 c. 7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PIZ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effectLst/>
                        </a:rPr>
                        <a:t>Il PIZ individua in ambito zonale gli enti destinatari di risorse del fondo sociale regionale. Il PIZ è elaborato </a:t>
                      </a:r>
                      <a:r>
                        <a:rPr lang="it-IT" sz="1800" b="1" kern="1200" dirty="0">
                          <a:effectLst/>
                        </a:rPr>
                        <a:t>dall’ufficio di piano zonale</a:t>
                      </a:r>
                      <a:r>
                        <a:rPr lang="it-IT" sz="1800" kern="1200" dirty="0">
                          <a:effectLst/>
                        </a:rPr>
                        <a:t> di cui all’articolo 64.2, comma  5, della </a:t>
                      </a:r>
                      <a:r>
                        <a:rPr lang="it-IT" sz="1800" kern="1200" dirty="0" err="1">
                          <a:effectLst/>
                        </a:rPr>
                        <a:t>l.r</a:t>
                      </a:r>
                      <a:r>
                        <a:rPr lang="it-IT" sz="1800" kern="1200" dirty="0">
                          <a:effectLst/>
                        </a:rPr>
                        <a:t>. 40/2005.</a:t>
                      </a:r>
                      <a:endParaRPr lang="it-IT" sz="18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3740365718"/>
                  </a:ext>
                </a:extLst>
              </a:tr>
              <a:tr h="20111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LRT 40/2005 </a:t>
                      </a:r>
                      <a:r>
                        <a:rPr lang="it-IT" sz="1800" dirty="0" err="1"/>
                        <a:t>s.m.i.</a:t>
                      </a:r>
                      <a:endParaRPr lang="it-IT" sz="1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Art. 64.2. c.5</a:t>
                      </a:r>
                    </a:p>
                    <a:p>
                      <a:endParaRPr lang="it-IT" sz="1800" dirty="0"/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PIS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Il direttore di zona, per le funzioni relative alla programmazione unitaria per la salute e per quelle relative all'integrazione sociosanitaria, è coadiuvato da un </a:t>
                      </a:r>
                      <a:r>
                        <a:rPr lang="it-IT" sz="1800" b="1" dirty="0"/>
                        <a:t>apposito ufficio di piano costituito da personale messo a disposizione dai comuni e dall'azienda unità sanitaria locale.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effectLst/>
                        </a:rPr>
                        <a:t>L'ufficio di piano supporta anche l'elaborazione del piano di inclusione zonale di cui all'articolo 29 della </a:t>
                      </a:r>
                      <a:r>
                        <a:rPr lang="it-IT" sz="1800" kern="1200" dirty="0" err="1">
                          <a:effectLst/>
                        </a:rPr>
                        <a:t>l.r</a:t>
                      </a:r>
                      <a:r>
                        <a:rPr lang="it-IT" sz="1800" kern="1200" dirty="0">
                          <a:effectLst/>
                        </a:rPr>
                        <a:t>. 41/2005.</a:t>
                      </a:r>
                      <a:endParaRPr lang="it-IT" sz="180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134259570"/>
                  </a:ext>
                </a:extLst>
              </a:tr>
              <a:tr h="14626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LRT 40/2005 </a:t>
                      </a:r>
                      <a:r>
                        <a:rPr lang="it-IT" sz="1800" dirty="0" err="1"/>
                        <a:t>s.m.i.</a:t>
                      </a:r>
                      <a:endParaRPr lang="it-IT" sz="1800" dirty="0"/>
                    </a:p>
                    <a:p>
                      <a:r>
                        <a:rPr lang="it-IT" sz="1800" dirty="0"/>
                        <a:t>Art. 12 c. 7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PAL 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/>
                        <a:t>Le conferenze aziendali dei sindaci e le conferenze zonali dei sindaci sono supportate, nell'esercizio delle loro attività, </a:t>
                      </a:r>
                      <a:r>
                        <a:rPr lang="it-IT" sz="1800" b="1" dirty="0"/>
                        <a:t>dall'insieme degli uffici di piano di livello zonale </a:t>
                      </a:r>
                      <a:r>
                        <a:rPr lang="it-IT" sz="1800" dirty="0"/>
                        <a:t>di cui all'articolo 64.2, comma 5</a:t>
                      </a:r>
                    </a:p>
                    <a:p>
                      <a:endParaRPr lang="it-IT" sz="1800" i="0" dirty="0"/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531471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25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DCC9EB-04CD-FB43-AA95-879B7CF6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619" y="404664"/>
            <a:ext cx="10971372" cy="10668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it-IT" sz="4400" dirty="0"/>
              <a:t>Le parole chiave della normativa </a:t>
            </a:r>
            <a:br>
              <a:rPr lang="it-IT" sz="4400" dirty="0"/>
            </a:br>
            <a:r>
              <a:rPr lang="it-IT" sz="2000" dirty="0"/>
              <a:t>(dal Vocabolario Treccani)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FF7B1A-0ADF-FE48-8602-6F9F89C0A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33" y="1988840"/>
            <a:ext cx="10971372" cy="41909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sz="3400" b="1" dirty="0"/>
              <a:t>Elabora (PIZ)</a:t>
            </a:r>
          </a:p>
          <a:p>
            <a:pPr marL="0" indent="0">
              <a:buNone/>
            </a:pPr>
            <a:r>
              <a:rPr lang="it-IT" dirty="0"/>
              <a:t>Sviluppare, svolgere un progetto, un lavoro, ecc. mediante un’attenta coordinazione e trasformazione degli elementi di base fino a dar loro una sistemazione e una forma compiuta e rispondente al fine voluto </a:t>
            </a:r>
          </a:p>
          <a:p>
            <a:pPr marL="0" indent="0">
              <a:buNone/>
            </a:pPr>
            <a:r>
              <a:rPr lang="it-IT" sz="3200" b="1" dirty="0"/>
              <a:t>Coadiuva il Direttore  di Zona (PIS)</a:t>
            </a:r>
          </a:p>
          <a:p>
            <a:pPr marL="0" indent="0">
              <a:buNone/>
            </a:pPr>
            <a:r>
              <a:rPr lang="it-IT" dirty="0"/>
              <a:t>Prestare la propria opera di collaborazione: c. qualcuno in una sua attività, nel suo ufficio, o anche c. l’opera di qualcuno. Più genericamente, aiutare, cooperare, e, riferito a cose, concorrere a un determinato effetto.</a:t>
            </a:r>
          </a:p>
          <a:p>
            <a:pPr marL="0" indent="0">
              <a:buNone/>
            </a:pPr>
            <a:r>
              <a:rPr lang="it-IT" sz="3200" b="1" dirty="0"/>
              <a:t>Supporta conferenze aziendali dei sindaci e le conferenze zonali dei sindaci (PAL)</a:t>
            </a:r>
          </a:p>
          <a:p>
            <a:pPr marL="0" indent="0">
              <a:buNone/>
            </a:pPr>
            <a:r>
              <a:rPr lang="it-IT" dirty="0"/>
              <a:t>Nel linguaggio tecnico, reggere qualcosa fungendo a questa da supporto: cuscinetti che supportano un albero di trasmissione. In senso figurato, sostenere, spalleggiare, appoggiare.</a:t>
            </a:r>
          </a:p>
        </p:txBody>
      </p:sp>
    </p:spTree>
    <p:extLst>
      <p:ext uri="{BB962C8B-B14F-4D97-AF65-F5344CB8AC3E}">
        <p14:creationId xmlns:p14="http://schemas.microsoft.com/office/powerpoint/2010/main" val="300568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F5465C-932E-B040-8183-3F85B492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Livelli di miglioramento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3B2567-0E02-3C49-96BE-9131564F7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807" y="2337016"/>
            <a:ext cx="10512862" cy="2602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it-IT" sz="3599" dirty="0"/>
              <a:t>Livello di </a:t>
            </a:r>
            <a:r>
              <a:rPr lang="it-IT" sz="3599" b="1" dirty="0"/>
              <a:t>strutturazione</a:t>
            </a:r>
            <a:r>
              <a:rPr lang="it-IT" sz="3599" dirty="0"/>
              <a:t> dell’ufficio di Piano</a:t>
            </a:r>
          </a:p>
          <a:p>
            <a:pPr>
              <a:lnSpc>
                <a:spcPct val="150000"/>
              </a:lnSpc>
            </a:pPr>
            <a:r>
              <a:rPr lang="it-IT" sz="3599" dirty="0"/>
              <a:t>Livello dei </a:t>
            </a:r>
            <a:r>
              <a:rPr lang="it-IT" sz="3599" b="1" dirty="0"/>
              <a:t>processi </a:t>
            </a:r>
            <a:r>
              <a:rPr lang="it-IT" sz="3599" dirty="0"/>
              <a:t>relativi all’Ufficio di Piano</a:t>
            </a:r>
            <a:br>
              <a:rPr lang="it-IT" sz="3199" dirty="0"/>
            </a:br>
            <a:endParaRPr lang="it-IT" sz="3199" dirty="0"/>
          </a:p>
        </p:txBody>
      </p:sp>
    </p:spTree>
    <p:extLst>
      <p:ext uri="{BB962C8B-B14F-4D97-AF65-F5344CB8AC3E}">
        <p14:creationId xmlns:p14="http://schemas.microsoft.com/office/powerpoint/2010/main" val="1542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0A442CBD-E386-4E4A-95F0-703A098643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646016"/>
              </p:ext>
            </p:extLst>
          </p:nvPr>
        </p:nvGraphicFramePr>
        <p:xfrm>
          <a:off x="698317" y="1461013"/>
          <a:ext cx="11058819" cy="512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tangolo 6">
            <a:extLst>
              <a:ext uri="{FF2B5EF4-FFF2-40B4-BE49-F238E27FC236}">
                <a16:creationId xmlns:a16="http://schemas.microsoft.com/office/drawing/2014/main" id="{A994679D-B170-4846-9308-CA854B718A01}"/>
              </a:ext>
            </a:extLst>
          </p:cNvPr>
          <p:cNvSpPr/>
          <p:nvPr/>
        </p:nvSpPr>
        <p:spPr>
          <a:xfrm>
            <a:off x="1577258" y="140557"/>
            <a:ext cx="9300943" cy="9200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999" dirty="0"/>
              <a:t>Livello di strutturazione dell’ufficio di Piano</a:t>
            </a:r>
          </a:p>
        </p:txBody>
      </p:sp>
    </p:spTree>
    <p:extLst>
      <p:ext uri="{BB962C8B-B14F-4D97-AF65-F5344CB8AC3E}">
        <p14:creationId xmlns:p14="http://schemas.microsoft.com/office/powerpoint/2010/main" val="105079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895FDC-92F1-814E-B52D-C3E2E9619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Strutturazione dell’UDP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53D9E30E-87B0-E044-8EAA-A579AE9907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398" y="1484784"/>
            <a:ext cx="1126516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8DEA5D-8602-7B4B-B10F-1FCC957B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Livello dei processi: le strutture organizzative 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F1F71088-C3D3-2A4D-99B0-0260B3A4622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53933" y="1422922"/>
          <a:ext cx="11604777" cy="4888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16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09648-AE44-C14B-AE3E-222BC0307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UDP e strutture organizzative 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02D12EC7-5AD9-7C48-8005-0AB583AE7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821" y="1772816"/>
            <a:ext cx="1094617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2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rketing 16: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5658_TF02801084.potx" id="{A8C78AEE-9652-45F8-B7F7-D8F306A8A8D0}" vid="{A52E16F1-1BDC-4499-8EFF-C0E7AB2CC971}"/>
    </a:ext>
  </a:extLst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arketing_16x9">
    <a:dk1>
      <a:srgbClr val="404040"/>
    </a:dk1>
    <a:lt1>
      <a:sysClr val="window" lastClr="FFFFFF"/>
    </a:lt1>
    <a:dk2>
      <a:srgbClr val="000000"/>
    </a:dk2>
    <a:lt2>
      <a:srgbClr val="A1C1DE"/>
    </a:lt2>
    <a:accent1>
      <a:srgbClr val="39527B"/>
    </a:accent1>
    <a:accent2>
      <a:srgbClr val="528DC2"/>
    </a:accent2>
    <a:accent3>
      <a:srgbClr val="7EA939"/>
    </a:accent3>
    <a:accent4>
      <a:srgbClr val="30AEAB"/>
    </a:accent4>
    <a:accent5>
      <a:srgbClr val="31A962"/>
    </a:accent5>
    <a:accent6>
      <a:srgbClr val="78648E"/>
    </a:accent6>
    <a:hlink>
      <a:srgbClr val="7EA939"/>
    </a:hlink>
    <a:folHlink>
      <a:srgbClr val="7F7F7F"/>
    </a:folHlink>
  </a:clr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D4433C8-75C9-4A2E-9F3E-B293256E19CB}">
  <we:reference id="wa104178141" version="3.1.7.1" store="it-IT" storeType="OMEX"/>
  <we:alternateReferences>
    <we:reference id="wa104178141" version="3.1.7.1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AACE6D-8EB6-447A-8DFD-C2C0C52916AC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con cubo di vetro per marketing aziendale (widescreen)</Template>
  <TotalTime>2311</TotalTime>
  <Words>413</Words>
  <Application>Microsoft Macintosh PowerPoint</Application>
  <PresentationFormat>Personalizzato</PresentationFormat>
  <Paragraphs>62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Marketing 16:9</vt:lpstr>
      <vt:lpstr>1_Personalizza struttura</vt:lpstr>
      <vt:lpstr>Personalizza struttura</vt:lpstr>
      <vt:lpstr>Azioni di miglioramento per la programmazione:  gli uffici di piano nella nuova programmazione</vt:lpstr>
      <vt:lpstr>Capire insieme….  </vt:lpstr>
      <vt:lpstr>Programmazione e Ufficio di Piano</vt:lpstr>
      <vt:lpstr>Le parole chiave della normativa  (dal Vocabolario Treccani) </vt:lpstr>
      <vt:lpstr>Livelli di miglioramento </vt:lpstr>
      <vt:lpstr>Presentazione standard di PowerPoint</vt:lpstr>
      <vt:lpstr>Strutturazione dell’UDP</vt:lpstr>
      <vt:lpstr>Livello dei processi: le strutture organizzative </vt:lpstr>
      <vt:lpstr>UDP e strutture organizzative </vt:lpstr>
      <vt:lpstr>Livello dei processi: rapporti e dotazioni </vt:lpstr>
      <vt:lpstr>Rapporti e dotazioni</vt:lpstr>
      <vt:lpstr>Una linea guida possibile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titolo</dc:title>
  <dc:creator>Luca Caterino</dc:creator>
  <cp:lastModifiedBy>andrea de conno</cp:lastModifiedBy>
  <cp:revision>202</cp:revision>
  <cp:lastPrinted>2018-09-27T14:55:23Z</cp:lastPrinted>
  <dcterms:created xsi:type="dcterms:W3CDTF">2018-02-16T09:25:57Z</dcterms:created>
  <dcterms:modified xsi:type="dcterms:W3CDTF">2018-10-04T04:57:47Z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